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autoCompressPictures="0">
  <p:sldMasterIdLst>
    <p:sldMasterId id="2147483648" r:id="rId1"/>
  </p:sldMasterIdLst>
  <p:notesMasterIdLst>
    <p:notesMasterId r:id="rId28"/>
  </p:notesMasterIdLst>
  <p:handoutMasterIdLst>
    <p:handoutMasterId r:id="rId29"/>
  </p:handoutMasterIdLst>
  <p:sldIdLst>
    <p:sldId id="1060" r:id="rId2"/>
    <p:sldId id="1061" r:id="rId3"/>
    <p:sldId id="1090" r:id="rId4"/>
    <p:sldId id="1094" r:id="rId5"/>
    <p:sldId id="1068" r:id="rId6"/>
    <p:sldId id="1069" r:id="rId7"/>
    <p:sldId id="1087" r:id="rId8"/>
    <p:sldId id="1070" r:id="rId9"/>
    <p:sldId id="1071" r:id="rId10"/>
    <p:sldId id="1130" r:id="rId11"/>
    <p:sldId id="1129" r:id="rId12"/>
    <p:sldId id="1072" r:id="rId13"/>
    <p:sldId id="1091" r:id="rId14"/>
    <p:sldId id="1074" r:id="rId15"/>
    <p:sldId id="1092" r:id="rId16"/>
    <p:sldId id="1075" r:id="rId17"/>
    <p:sldId id="1076" r:id="rId18"/>
    <p:sldId id="1077" r:id="rId19"/>
    <p:sldId id="1078" r:id="rId20"/>
    <p:sldId id="1079" r:id="rId21"/>
    <p:sldId id="1080" r:id="rId22"/>
    <p:sldId id="1093" r:id="rId23"/>
    <p:sldId id="1081" r:id="rId24"/>
    <p:sldId id="1082" r:id="rId25"/>
    <p:sldId id="1095" r:id="rId26"/>
    <p:sldId id="1131" r:id="rId27"/>
  </p:sldIdLst>
  <p:sldSz cx="9144000" cy="6858000" type="screen4x3"/>
  <p:notesSz cx="14274800" cy="20345400"/>
  <p:kinsoku lang="ja-JP" invalStChars="、。，．・：；？！゛゜ヽヾゝゞ々ー’”）〕］｝〉》」』】°‰′″℃￠％ぁぃぅぇぉっゃゅょゎァィゥェォッャュョヮヵヶ!%),.:;?]}｡｣､･ｧｨｩｪｫｬｭｮｯｰﾞﾟ" invalEndChars="‘“（〔［｛〈《「『【￥＄$([\{｢￡"/>
  <p:defaultTextStyle>
    <a:defPPr>
      <a:defRPr lang="en-GB"/>
    </a:defPPr>
    <a:lvl1pPr algn="l" rtl="0" eaLnBrk="0" fontAlgn="base" hangingPunct="0">
      <a:spcBef>
        <a:spcPct val="0"/>
      </a:spcBef>
      <a:spcAft>
        <a:spcPct val="0"/>
      </a:spcAft>
      <a:defRPr sz="1400" b="1" kern="1200">
        <a:solidFill>
          <a:srgbClr val="FFFFFF"/>
        </a:solidFill>
        <a:latin typeface="Times New Roman"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1400" b="1" kern="1200">
        <a:solidFill>
          <a:srgbClr val="FFFFFF"/>
        </a:solidFill>
        <a:latin typeface="Times New Roman"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1400" b="1" kern="1200">
        <a:solidFill>
          <a:srgbClr val="FFFFFF"/>
        </a:solidFill>
        <a:latin typeface="Times New Roman"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1400" b="1" kern="1200">
        <a:solidFill>
          <a:srgbClr val="FFFFFF"/>
        </a:solidFill>
        <a:latin typeface="Times New Roman"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1400" b="1" kern="1200">
        <a:solidFill>
          <a:srgbClr val="FFFFFF"/>
        </a:solidFill>
        <a:latin typeface="Times New Roman" panose="02020603050405020304" pitchFamily="18" charset="0"/>
        <a:ea typeface="ＭＳ Ｐゴシック" panose="020B0600070205080204" pitchFamily="34" charset="-128"/>
        <a:cs typeface="+mn-cs"/>
      </a:defRPr>
    </a:lvl5pPr>
    <a:lvl6pPr marL="2286000" algn="l" defTabSz="914400" rtl="0" eaLnBrk="1" latinLnBrk="0" hangingPunct="1">
      <a:defRPr sz="1400" b="1" kern="1200">
        <a:solidFill>
          <a:srgbClr val="FFFFFF"/>
        </a:solidFill>
        <a:latin typeface="Times New Roman" panose="02020603050405020304" pitchFamily="18" charset="0"/>
        <a:ea typeface="ＭＳ Ｐゴシック" panose="020B0600070205080204" pitchFamily="34" charset="-128"/>
        <a:cs typeface="+mn-cs"/>
      </a:defRPr>
    </a:lvl6pPr>
    <a:lvl7pPr marL="2743200" algn="l" defTabSz="914400" rtl="0" eaLnBrk="1" latinLnBrk="0" hangingPunct="1">
      <a:defRPr sz="1400" b="1" kern="1200">
        <a:solidFill>
          <a:srgbClr val="FFFFFF"/>
        </a:solidFill>
        <a:latin typeface="Times New Roman" panose="02020603050405020304" pitchFamily="18" charset="0"/>
        <a:ea typeface="ＭＳ Ｐゴシック" panose="020B0600070205080204" pitchFamily="34" charset="-128"/>
        <a:cs typeface="+mn-cs"/>
      </a:defRPr>
    </a:lvl7pPr>
    <a:lvl8pPr marL="3200400" algn="l" defTabSz="914400" rtl="0" eaLnBrk="1" latinLnBrk="0" hangingPunct="1">
      <a:defRPr sz="1400" b="1" kern="1200">
        <a:solidFill>
          <a:srgbClr val="FFFFFF"/>
        </a:solidFill>
        <a:latin typeface="Times New Roman" panose="02020603050405020304" pitchFamily="18" charset="0"/>
        <a:ea typeface="ＭＳ Ｐゴシック" panose="020B0600070205080204" pitchFamily="34" charset="-128"/>
        <a:cs typeface="+mn-cs"/>
      </a:defRPr>
    </a:lvl8pPr>
    <a:lvl9pPr marL="3657600" algn="l" defTabSz="914400" rtl="0" eaLnBrk="1" latinLnBrk="0" hangingPunct="1">
      <a:defRPr sz="1400" b="1" kern="1200">
        <a:solidFill>
          <a:srgbClr val="FFFFFF"/>
        </a:solidFill>
        <a:latin typeface="Times New Roman"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6408">
          <p15:clr>
            <a:srgbClr val="A4A3A4"/>
          </p15:clr>
        </p15:guide>
        <p15:guide id="2" pos="449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21" d="100"/>
          <a:sy n="121" d="100"/>
        </p:scale>
        <p:origin x="190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904" y="8520"/>
      </p:cViewPr>
      <p:guideLst>
        <p:guide orient="horz" pos="6408"/>
        <p:guide pos="449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26716EF-0828-BEB2-A641-36355ACA7271}"/>
              </a:ext>
            </a:extLst>
          </p:cNvPr>
          <p:cNvSpPr>
            <a:spLocks noChangeArrowheads="1"/>
          </p:cNvSpPr>
          <p:nvPr/>
        </p:nvSpPr>
        <p:spPr bwMode="auto">
          <a:xfrm>
            <a:off x="936625" y="19234150"/>
            <a:ext cx="5033963" cy="514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762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193675" tIns="96837" rIns="193675" bIns="96837">
            <a:spAutoFit/>
          </a:bodyPr>
          <a:lstStyle>
            <a:lvl1pPr defTabSz="1928813">
              <a:defRPr sz="1400" b="1">
                <a:solidFill>
                  <a:srgbClr val="FFFFFF"/>
                </a:solidFill>
                <a:latin typeface="Times New Roman" panose="02020603050405020304" pitchFamily="18" charset="0"/>
                <a:ea typeface="ＭＳ Ｐゴシック" panose="020B0600070205080204" pitchFamily="34" charset="-128"/>
              </a:defRPr>
            </a:lvl1pPr>
            <a:lvl2pPr marL="742950" indent="-285750" defTabSz="1928813">
              <a:defRPr sz="1400" b="1">
                <a:solidFill>
                  <a:srgbClr val="FFFFFF"/>
                </a:solidFill>
                <a:latin typeface="Times New Roman" panose="02020603050405020304" pitchFamily="18" charset="0"/>
                <a:ea typeface="ＭＳ Ｐゴシック" panose="020B0600070205080204" pitchFamily="34" charset="-128"/>
              </a:defRPr>
            </a:lvl2pPr>
            <a:lvl3pPr marL="1143000" indent="-228600" defTabSz="1928813">
              <a:defRPr sz="1400" b="1">
                <a:solidFill>
                  <a:srgbClr val="FFFFFF"/>
                </a:solidFill>
                <a:latin typeface="Times New Roman" panose="02020603050405020304" pitchFamily="18" charset="0"/>
                <a:ea typeface="ＭＳ Ｐゴシック" panose="020B0600070205080204" pitchFamily="34" charset="-128"/>
              </a:defRPr>
            </a:lvl3pPr>
            <a:lvl4pPr marL="1600200" indent="-228600" defTabSz="1928813">
              <a:defRPr sz="1400" b="1">
                <a:solidFill>
                  <a:srgbClr val="FFFFFF"/>
                </a:solidFill>
                <a:latin typeface="Times New Roman" panose="02020603050405020304" pitchFamily="18" charset="0"/>
                <a:ea typeface="ＭＳ Ｐゴシック" panose="020B0600070205080204" pitchFamily="34" charset="-128"/>
              </a:defRPr>
            </a:lvl4pPr>
            <a:lvl5pPr marL="2057400" indent="-228600" defTabSz="1928813">
              <a:defRPr sz="1400" b="1">
                <a:solidFill>
                  <a:srgbClr val="FFFFFF"/>
                </a:solidFill>
                <a:latin typeface="Times New Roman" panose="02020603050405020304" pitchFamily="18" charset="0"/>
                <a:ea typeface="ＭＳ Ｐゴシック" panose="020B0600070205080204" pitchFamily="34" charset="-128"/>
              </a:defRPr>
            </a:lvl5pPr>
            <a:lvl6pPr marL="2514600" indent="-228600" defTabSz="1928813"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defTabSz="1928813"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defTabSz="1928813"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defTabSz="1928813"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GB" altLang="en-US" sz="2100" b="0">
                <a:solidFill>
                  <a:srgbClr val="808080"/>
                </a:solidFill>
              </a:rPr>
              <a:t>©</a:t>
            </a:r>
            <a:r>
              <a:rPr lang="en-GB" altLang="en-US" sz="2100" b="0">
                <a:solidFill>
                  <a:schemeClr val="tx2"/>
                </a:solidFill>
              </a:rPr>
              <a:t> </a:t>
            </a:r>
            <a:r>
              <a:rPr lang="en-GB" altLang="en-US" sz="2100" b="0" i="1">
                <a:solidFill>
                  <a:srgbClr val="B00000"/>
                </a:solidFill>
              </a:rPr>
              <a:t>ProAct </a:t>
            </a:r>
            <a:r>
              <a:rPr lang="en-GB" altLang="en-US" sz="2100" b="0">
                <a:solidFill>
                  <a:srgbClr val="808080"/>
                </a:solidFill>
              </a:rPr>
              <a:t>Business Development Ltd. 2005</a:t>
            </a:r>
            <a:endParaRPr lang="en-GB" altLang="en-US" sz="2100" b="0">
              <a:solidFill>
                <a:schemeClr val="tx2"/>
              </a:solidFill>
            </a:endParaRPr>
          </a:p>
        </p:txBody>
      </p:sp>
      <p:sp>
        <p:nvSpPr>
          <p:cNvPr id="3077" name="Text Box 5">
            <a:extLst>
              <a:ext uri="{FF2B5EF4-FFF2-40B4-BE49-F238E27FC236}">
                <a16:creationId xmlns:a16="http://schemas.microsoft.com/office/drawing/2014/main" id="{44A7B243-EB1A-5783-A7EE-1C841294BEAE}"/>
              </a:ext>
            </a:extLst>
          </p:cNvPr>
          <p:cNvSpPr txBox="1">
            <a:spLocks noChangeArrowheads="1"/>
          </p:cNvSpPr>
          <p:nvPr/>
        </p:nvSpPr>
        <p:spPr bwMode="auto">
          <a:xfrm>
            <a:off x="12449175" y="19443700"/>
            <a:ext cx="78105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pPr algn="ctr"/>
            <a:r>
              <a:rPr lang="en-US" altLang="en-US" b="0">
                <a:solidFill>
                  <a:srgbClr val="808080"/>
                </a:solidFill>
              </a:rPr>
              <a:t>Page </a:t>
            </a:r>
            <a:fld id="{0176CE72-36ED-D644-A896-2E87DCE1EDE3}" type="slidenum">
              <a:rPr lang="en-US" altLang="en-US" b="0">
                <a:solidFill>
                  <a:srgbClr val="808080"/>
                </a:solidFill>
              </a:rPr>
              <a:pPr algn="ctr"/>
              <a:t>‹#›</a:t>
            </a:fld>
            <a:endParaRPr lang="en-US" altLang="en-US" b="0">
              <a:solidFill>
                <a:srgbClr val="808080"/>
              </a:solidFill>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2" name="Rectangle 4">
            <a:extLst>
              <a:ext uri="{FF2B5EF4-FFF2-40B4-BE49-F238E27FC236}">
                <a16:creationId xmlns:a16="http://schemas.microsoft.com/office/drawing/2014/main" id="{2A79E178-DAF9-A423-EE23-1F219B6453A5}"/>
              </a:ext>
            </a:extLst>
          </p:cNvPr>
          <p:cNvSpPr>
            <a:spLocks noGrp="1" noRot="1" noChangeAspect="1" noChangeArrowheads="1" noTextEdit="1"/>
          </p:cNvSpPr>
          <p:nvPr>
            <p:ph type="sldImg" idx="2"/>
          </p:nvPr>
        </p:nvSpPr>
        <p:spPr bwMode="auto">
          <a:xfrm>
            <a:off x="2044700" y="1524000"/>
            <a:ext cx="10160000" cy="7620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2054" name="Text Box 6">
            <a:extLst>
              <a:ext uri="{FF2B5EF4-FFF2-40B4-BE49-F238E27FC236}">
                <a16:creationId xmlns:a16="http://schemas.microsoft.com/office/drawing/2014/main" id="{CC95EE35-68DD-7573-E8AD-8CE8FB58C957}"/>
              </a:ext>
            </a:extLst>
          </p:cNvPr>
          <p:cNvSpPr txBox="1">
            <a:spLocks noChangeArrowheads="1"/>
          </p:cNvSpPr>
          <p:nvPr/>
        </p:nvSpPr>
        <p:spPr bwMode="auto">
          <a:xfrm>
            <a:off x="12506325" y="19457988"/>
            <a:ext cx="679450" cy="274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pPr algn="ctr"/>
            <a:r>
              <a:rPr lang="en-US" altLang="en-US" sz="1200" b="0">
                <a:solidFill>
                  <a:srgbClr val="808080"/>
                </a:solidFill>
              </a:rPr>
              <a:t>Page </a:t>
            </a:r>
            <a:fld id="{86464689-8982-5A4F-9C5F-8B1866DE4D9E}" type="slidenum">
              <a:rPr lang="en-US" altLang="en-US" sz="1200" b="0">
                <a:solidFill>
                  <a:srgbClr val="808080"/>
                </a:solidFill>
              </a:rPr>
              <a:pPr algn="ctr"/>
              <a:t>‹#›</a:t>
            </a:fld>
            <a:endParaRPr lang="en-US" altLang="en-US" sz="1200" b="0">
              <a:solidFill>
                <a:srgbClr val="808080"/>
              </a:solidFill>
            </a:endParaRPr>
          </a:p>
        </p:txBody>
      </p:sp>
      <p:sp>
        <p:nvSpPr>
          <p:cNvPr id="2056" name="Rectangle 8">
            <a:extLst>
              <a:ext uri="{FF2B5EF4-FFF2-40B4-BE49-F238E27FC236}">
                <a16:creationId xmlns:a16="http://schemas.microsoft.com/office/drawing/2014/main" id="{906F14BB-BD11-C650-E712-5996102443A1}"/>
              </a:ext>
            </a:extLst>
          </p:cNvPr>
          <p:cNvSpPr>
            <a:spLocks noChangeArrowheads="1"/>
          </p:cNvSpPr>
          <p:nvPr/>
        </p:nvSpPr>
        <p:spPr bwMode="auto">
          <a:xfrm>
            <a:off x="941388" y="19356388"/>
            <a:ext cx="3041650" cy="376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762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193675" tIns="96837" rIns="193675" bIns="96837">
            <a:spAutoFit/>
          </a:bodyPr>
          <a:lstStyle>
            <a:lvl1pPr defTabSz="1928813">
              <a:defRPr sz="1400" b="1">
                <a:solidFill>
                  <a:srgbClr val="FFFFFF"/>
                </a:solidFill>
                <a:latin typeface="Times New Roman" panose="02020603050405020304" pitchFamily="18" charset="0"/>
                <a:ea typeface="ＭＳ Ｐゴシック" panose="020B0600070205080204" pitchFamily="34" charset="-128"/>
              </a:defRPr>
            </a:lvl1pPr>
            <a:lvl2pPr marL="742950" indent="-285750" defTabSz="1928813">
              <a:defRPr sz="1400" b="1">
                <a:solidFill>
                  <a:srgbClr val="FFFFFF"/>
                </a:solidFill>
                <a:latin typeface="Times New Roman" panose="02020603050405020304" pitchFamily="18" charset="0"/>
                <a:ea typeface="ＭＳ Ｐゴシック" panose="020B0600070205080204" pitchFamily="34" charset="-128"/>
              </a:defRPr>
            </a:lvl2pPr>
            <a:lvl3pPr marL="1143000" indent="-228600" defTabSz="1928813">
              <a:defRPr sz="1400" b="1">
                <a:solidFill>
                  <a:srgbClr val="FFFFFF"/>
                </a:solidFill>
                <a:latin typeface="Times New Roman" panose="02020603050405020304" pitchFamily="18" charset="0"/>
                <a:ea typeface="ＭＳ Ｐゴシック" panose="020B0600070205080204" pitchFamily="34" charset="-128"/>
              </a:defRPr>
            </a:lvl3pPr>
            <a:lvl4pPr marL="1600200" indent="-228600" defTabSz="1928813">
              <a:defRPr sz="1400" b="1">
                <a:solidFill>
                  <a:srgbClr val="FFFFFF"/>
                </a:solidFill>
                <a:latin typeface="Times New Roman" panose="02020603050405020304" pitchFamily="18" charset="0"/>
                <a:ea typeface="ＭＳ Ｐゴシック" panose="020B0600070205080204" pitchFamily="34" charset="-128"/>
              </a:defRPr>
            </a:lvl4pPr>
            <a:lvl5pPr marL="2057400" indent="-228600" defTabSz="1928813">
              <a:defRPr sz="1400" b="1">
                <a:solidFill>
                  <a:srgbClr val="FFFFFF"/>
                </a:solidFill>
                <a:latin typeface="Times New Roman" panose="02020603050405020304" pitchFamily="18" charset="0"/>
                <a:ea typeface="ＭＳ Ｐゴシック" panose="020B0600070205080204" pitchFamily="34" charset="-128"/>
              </a:defRPr>
            </a:lvl5pPr>
            <a:lvl6pPr marL="2514600" indent="-228600" defTabSz="1928813"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defTabSz="1928813"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defTabSz="1928813"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defTabSz="1928813"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GB" altLang="en-US" sz="1200" b="0">
                <a:solidFill>
                  <a:srgbClr val="808080"/>
                </a:solidFill>
              </a:rPr>
              <a:t>©</a:t>
            </a:r>
            <a:r>
              <a:rPr lang="en-GB" altLang="en-US" sz="1200" b="0">
                <a:solidFill>
                  <a:schemeClr val="tx2"/>
                </a:solidFill>
              </a:rPr>
              <a:t> </a:t>
            </a:r>
            <a:r>
              <a:rPr lang="en-GB" altLang="en-US" sz="1200" b="0" i="1">
                <a:solidFill>
                  <a:srgbClr val="B00000"/>
                </a:solidFill>
              </a:rPr>
              <a:t>ProAct </a:t>
            </a:r>
            <a:r>
              <a:rPr lang="en-GB" altLang="en-US" sz="1200" b="0">
                <a:solidFill>
                  <a:srgbClr val="808080"/>
                </a:solidFill>
              </a:rPr>
              <a:t>Business Development Ltd. 2005</a:t>
            </a:r>
            <a:endParaRPr lang="en-GB" altLang="en-US" sz="1200" b="0">
              <a:solidFill>
                <a:schemeClr val="tx2"/>
              </a:solidFill>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6546" name="Rectangle 2">
            <a:extLst>
              <a:ext uri="{FF2B5EF4-FFF2-40B4-BE49-F238E27FC236}">
                <a16:creationId xmlns:a16="http://schemas.microsoft.com/office/drawing/2014/main" id="{C1434A81-DDEE-3ECF-0443-0952AFBE208E}"/>
              </a:ext>
            </a:extLst>
          </p:cNvPr>
          <p:cNvSpPr>
            <a:spLocks noGrp="1" noRot="1" noChangeAspect="1" noChangeArrowheads="1"/>
          </p:cNvSpPr>
          <p:nvPr>
            <p:ph type="sldImg"/>
          </p:nvPr>
        </p:nvSpPr>
        <p:spPr>
          <a:xfrm>
            <a:off x="2051050" y="1525588"/>
            <a:ext cx="10172700" cy="7629525"/>
          </a:xfrm>
          <a:solidFill>
            <a:srgbClr val="FFFFFF"/>
          </a:solidFill>
          <a:ln/>
          <a:extLst>
            <a:ext uri="{FAA26D3D-D897-4be2-8F04-BA451C77F1D7}">
              <ma14:placeholderFlag xmlns:ma14="http://schemas.microsoft.com/office/mac/drawingml/2011/main" xmlns="" val="1"/>
            </a:ext>
          </a:extLst>
        </p:spPr>
      </p:sp>
      <p:sp>
        <p:nvSpPr>
          <p:cNvPr id="16386" name="Rectangle 3">
            <a:extLst>
              <a:ext uri="{FF2B5EF4-FFF2-40B4-BE49-F238E27FC236}">
                <a16:creationId xmlns:a16="http://schemas.microsoft.com/office/drawing/2014/main" id="{FC11E958-E55A-D98B-6103-60DEDD49EB45}"/>
              </a:ext>
            </a:extLst>
          </p:cNvPr>
          <p:cNvSpPr>
            <a:spLocks noChangeArrowheads="1"/>
          </p:cNvSpPr>
          <p:nvPr>
            <p:ph type="body" idx="1"/>
          </p:nvPr>
        </p:nvSpPr>
        <p:spPr bwMode="auto">
          <a:xfrm>
            <a:off x="1903413" y="9664700"/>
            <a:ext cx="10467975" cy="9155113"/>
          </a:xfrm>
          <a:prstGeom prst="rect">
            <a:avLst/>
          </a:prstGeom>
          <a:solidFill>
            <a:srgbClr val="FFFFFF"/>
          </a:solidFill>
          <a:ln>
            <a:solidFill>
              <a:srgbClr val="000000"/>
            </a:solidFill>
            <a:miter lim="800000"/>
            <a:headEnd/>
            <a:tailEnd/>
          </a:ln>
        </p:spPr>
        <p:txBody>
          <a:bodyPr lIns="197821" tIns="98911" rIns="197821" bIns="98911"/>
          <a:lstStyle/>
          <a:p>
            <a:endParaRPr lang="en-US" altLang="en-US">
              <a:latin typeface="Times New Roman" panose="02020603050405020304" pitchFamily="18" charset="0"/>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7314" name="Rectangle 2">
            <a:extLst>
              <a:ext uri="{FF2B5EF4-FFF2-40B4-BE49-F238E27FC236}">
                <a16:creationId xmlns:a16="http://schemas.microsoft.com/office/drawing/2014/main" id="{8024A5C6-DF8B-7BCC-C4BD-CC4EA69BDE21}"/>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317315" name="Rectangle 3">
            <a:extLst>
              <a:ext uri="{FF2B5EF4-FFF2-40B4-BE49-F238E27FC236}">
                <a16:creationId xmlns:a16="http://schemas.microsoft.com/office/drawing/2014/main" id="{0F44DA40-8E9F-6AF6-48D7-94D72E6DF7E3}"/>
              </a:ext>
            </a:extLst>
          </p:cNvPr>
          <p:cNvSpPr>
            <a:spLocks noGrp="1" noChangeArrowheads="1"/>
          </p:cNvSpPr>
          <p:nvPr>
            <p:ph type="body" idx="1"/>
          </p:nvPr>
        </p:nvSpPr>
        <p:spPr bwMode="auto">
          <a:xfrm>
            <a:off x="1905000" y="9677400"/>
            <a:ext cx="10439400" cy="91440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8338" name="Rectangle 2">
            <a:extLst>
              <a:ext uri="{FF2B5EF4-FFF2-40B4-BE49-F238E27FC236}">
                <a16:creationId xmlns:a16="http://schemas.microsoft.com/office/drawing/2014/main" id="{7A987FFB-EC15-53B5-C202-13591487DDB3}"/>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318339" name="Rectangle 3">
            <a:extLst>
              <a:ext uri="{FF2B5EF4-FFF2-40B4-BE49-F238E27FC236}">
                <a16:creationId xmlns:a16="http://schemas.microsoft.com/office/drawing/2014/main" id="{50D3B946-4542-C976-3C69-5199524A3A9B}"/>
              </a:ext>
            </a:extLst>
          </p:cNvPr>
          <p:cNvSpPr>
            <a:spLocks noGrp="1" noChangeArrowheads="1"/>
          </p:cNvSpPr>
          <p:nvPr>
            <p:ph type="body" idx="1"/>
          </p:nvPr>
        </p:nvSpPr>
        <p:spPr bwMode="auto">
          <a:xfrm>
            <a:off x="1905000" y="9677400"/>
            <a:ext cx="10439400" cy="91440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6482" name="Rectangle 2">
            <a:extLst>
              <a:ext uri="{FF2B5EF4-FFF2-40B4-BE49-F238E27FC236}">
                <a16:creationId xmlns:a16="http://schemas.microsoft.com/office/drawing/2014/main" id="{1DD9979D-3830-13C6-BDEE-0866F1351348}"/>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6483" name="Rectangle 3">
            <a:extLst>
              <a:ext uri="{FF2B5EF4-FFF2-40B4-BE49-F238E27FC236}">
                <a16:creationId xmlns:a16="http://schemas.microsoft.com/office/drawing/2014/main" id="{900E6324-3EED-225F-AF79-E61960E7A787}"/>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4130" name="Rectangle 2">
            <a:extLst>
              <a:ext uri="{FF2B5EF4-FFF2-40B4-BE49-F238E27FC236}">
                <a16:creationId xmlns:a16="http://schemas.microsoft.com/office/drawing/2014/main" id="{328A56C8-5DB7-98D7-04A9-9A3F5FBF340D}"/>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24131" name="Rectangle 3">
            <a:extLst>
              <a:ext uri="{FF2B5EF4-FFF2-40B4-BE49-F238E27FC236}">
                <a16:creationId xmlns:a16="http://schemas.microsoft.com/office/drawing/2014/main" id="{EE1A8763-71E0-69D2-1C97-C9EC10BAB505}"/>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8530" name="Rectangle 2">
            <a:extLst>
              <a:ext uri="{FF2B5EF4-FFF2-40B4-BE49-F238E27FC236}">
                <a16:creationId xmlns:a16="http://schemas.microsoft.com/office/drawing/2014/main" id="{6450DD3F-672D-D20B-E053-8DCB79D50DE5}"/>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8531" name="Rectangle 3">
            <a:extLst>
              <a:ext uri="{FF2B5EF4-FFF2-40B4-BE49-F238E27FC236}">
                <a16:creationId xmlns:a16="http://schemas.microsoft.com/office/drawing/2014/main" id="{97B54755-E4AE-5A50-9952-951AE9BE40A1}"/>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5154" name="Rectangle 2">
            <a:extLst>
              <a:ext uri="{FF2B5EF4-FFF2-40B4-BE49-F238E27FC236}">
                <a16:creationId xmlns:a16="http://schemas.microsoft.com/office/drawing/2014/main" id="{2F13F730-DD90-A699-4019-3962B051C47F}"/>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25155" name="Rectangle 3">
            <a:extLst>
              <a:ext uri="{FF2B5EF4-FFF2-40B4-BE49-F238E27FC236}">
                <a16:creationId xmlns:a16="http://schemas.microsoft.com/office/drawing/2014/main" id="{6FEBD650-FF49-1173-7254-A849CBF3D355}"/>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9554" name="Rectangle 2">
            <a:extLst>
              <a:ext uri="{FF2B5EF4-FFF2-40B4-BE49-F238E27FC236}">
                <a16:creationId xmlns:a16="http://schemas.microsoft.com/office/drawing/2014/main" id="{890D7690-123F-AFAE-19FF-53839CA16B0F}"/>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9555" name="Rectangle 3">
            <a:extLst>
              <a:ext uri="{FF2B5EF4-FFF2-40B4-BE49-F238E27FC236}">
                <a16:creationId xmlns:a16="http://schemas.microsoft.com/office/drawing/2014/main" id="{25D50E71-EAB3-9B38-9592-112F3E689722}"/>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0578" name="Rectangle 2">
            <a:extLst>
              <a:ext uri="{FF2B5EF4-FFF2-40B4-BE49-F238E27FC236}">
                <a16:creationId xmlns:a16="http://schemas.microsoft.com/office/drawing/2014/main" id="{35C855FE-C567-57CD-E244-9C415AE17199}"/>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00579" name="Rectangle 3">
            <a:extLst>
              <a:ext uri="{FF2B5EF4-FFF2-40B4-BE49-F238E27FC236}">
                <a16:creationId xmlns:a16="http://schemas.microsoft.com/office/drawing/2014/main" id="{4073C6B2-6264-DC1D-9B3E-F1180DCE3386}"/>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02" name="Rectangle 2">
            <a:extLst>
              <a:ext uri="{FF2B5EF4-FFF2-40B4-BE49-F238E27FC236}">
                <a16:creationId xmlns:a16="http://schemas.microsoft.com/office/drawing/2014/main" id="{B29B8E1F-E58C-7EBB-32CD-EB91051F0BFF}"/>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01603" name="Rectangle 3">
            <a:extLst>
              <a:ext uri="{FF2B5EF4-FFF2-40B4-BE49-F238E27FC236}">
                <a16:creationId xmlns:a16="http://schemas.microsoft.com/office/drawing/2014/main" id="{47DA2B36-1444-306A-A076-A297BE735552}"/>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2626" name="Rectangle 2">
            <a:extLst>
              <a:ext uri="{FF2B5EF4-FFF2-40B4-BE49-F238E27FC236}">
                <a16:creationId xmlns:a16="http://schemas.microsoft.com/office/drawing/2014/main" id="{83FD10B4-7AB3-565F-045B-B9121CC927F1}"/>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02627" name="Rectangle 3">
            <a:extLst>
              <a:ext uri="{FF2B5EF4-FFF2-40B4-BE49-F238E27FC236}">
                <a16:creationId xmlns:a16="http://schemas.microsoft.com/office/drawing/2014/main" id="{088563F6-2BD3-5177-601A-4A127EF3EB63}"/>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8594" name="Rectangle 2">
            <a:extLst>
              <a:ext uri="{FF2B5EF4-FFF2-40B4-BE49-F238E27FC236}">
                <a16:creationId xmlns:a16="http://schemas.microsoft.com/office/drawing/2014/main" id="{E026E4D5-6548-FEE3-0925-C426CD86788D}"/>
              </a:ext>
            </a:extLst>
          </p:cNvPr>
          <p:cNvSpPr>
            <a:spLocks noGrp="1" noRot="1" noChangeAspect="1" noChangeArrowheads="1"/>
          </p:cNvSpPr>
          <p:nvPr>
            <p:ph type="sldImg"/>
          </p:nvPr>
        </p:nvSpPr>
        <p:spPr>
          <a:xfrm>
            <a:off x="2051050" y="1525588"/>
            <a:ext cx="10172700" cy="7629525"/>
          </a:xfrm>
          <a:solidFill>
            <a:srgbClr val="FFFFFF"/>
          </a:solidFill>
          <a:ln/>
          <a:extLst>
            <a:ext uri="{FAA26D3D-D897-4be2-8F04-BA451C77F1D7}">
              <ma14:placeholderFlag xmlns:ma14="http://schemas.microsoft.com/office/mac/drawingml/2011/main" xmlns="" val="1"/>
            </a:ext>
          </a:extLst>
        </p:spPr>
      </p:sp>
      <p:sp>
        <p:nvSpPr>
          <p:cNvPr id="18434" name="Rectangle 3">
            <a:extLst>
              <a:ext uri="{FF2B5EF4-FFF2-40B4-BE49-F238E27FC236}">
                <a16:creationId xmlns:a16="http://schemas.microsoft.com/office/drawing/2014/main" id="{9E1680C8-13BC-17B5-2E2F-CED99F2FAF9B}"/>
              </a:ext>
            </a:extLst>
          </p:cNvPr>
          <p:cNvSpPr>
            <a:spLocks noChangeArrowheads="1"/>
          </p:cNvSpPr>
          <p:nvPr>
            <p:ph type="body" idx="1"/>
          </p:nvPr>
        </p:nvSpPr>
        <p:spPr bwMode="auto">
          <a:xfrm>
            <a:off x="1903413" y="9664700"/>
            <a:ext cx="10467975" cy="9155113"/>
          </a:xfrm>
          <a:prstGeom prst="rect">
            <a:avLst/>
          </a:prstGeom>
          <a:solidFill>
            <a:srgbClr val="FFFFFF"/>
          </a:solidFill>
          <a:ln>
            <a:solidFill>
              <a:srgbClr val="000000"/>
            </a:solidFill>
            <a:miter lim="800000"/>
            <a:headEnd/>
            <a:tailEnd/>
          </a:ln>
        </p:spPr>
        <p:txBody>
          <a:bodyPr lIns="197821" tIns="98911" rIns="197821" bIns="98911"/>
          <a:lstStyle/>
          <a:p>
            <a:endParaRPr lang="en-US" altLang="en-US">
              <a:latin typeface="Times New Roman" panose="02020603050405020304" pitchFamily="18" charset="0"/>
              <a:ea typeface="ＭＳ Ｐゴシック" panose="020B0600070205080204"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3650" name="Rectangle 2">
            <a:extLst>
              <a:ext uri="{FF2B5EF4-FFF2-40B4-BE49-F238E27FC236}">
                <a16:creationId xmlns:a16="http://schemas.microsoft.com/office/drawing/2014/main" id="{CA75017B-AE79-9981-3CEF-EB86F0DA1255}"/>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03651" name="Rectangle 3">
            <a:extLst>
              <a:ext uri="{FF2B5EF4-FFF2-40B4-BE49-F238E27FC236}">
                <a16:creationId xmlns:a16="http://schemas.microsoft.com/office/drawing/2014/main" id="{F15A851A-9861-910A-5524-13D06E11D221}"/>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4674" name="Rectangle 2">
            <a:extLst>
              <a:ext uri="{FF2B5EF4-FFF2-40B4-BE49-F238E27FC236}">
                <a16:creationId xmlns:a16="http://schemas.microsoft.com/office/drawing/2014/main" id="{48A21592-A515-428F-DAED-C66E29F61A74}"/>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04675" name="Rectangle 3">
            <a:extLst>
              <a:ext uri="{FF2B5EF4-FFF2-40B4-BE49-F238E27FC236}">
                <a16:creationId xmlns:a16="http://schemas.microsoft.com/office/drawing/2014/main" id="{F6EE1F76-AAAA-BACE-D138-D077030505D6}"/>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6178" name="Rectangle 2">
            <a:extLst>
              <a:ext uri="{FF2B5EF4-FFF2-40B4-BE49-F238E27FC236}">
                <a16:creationId xmlns:a16="http://schemas.microsoft.com/office/drawing/2014/main" id="{41F2DA68-8044-C65D-C84E-04EA3284829F}"/>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26179" name="Rectangle 3">
            <a:extLst>
              <a:ext uri="{FF2B5EF4-FFF2-40B4-BE49-F238E27FC236}">
                <a16:creationId xmlns:a16="http://schemas.microsoft.com/office/drawing/2014/main" id="{18ECAC6B-2691-DC60-F468-2944F1FF6C4A}"/>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5698" name="Rectangle 2">
            <a:extLst>
              <a:ext uri="{FF2B5EF4-FFF2-40B4-BE49-F238E27FC236}">
                <a16:creationId xmlns:a16="http://schemas.microsoft.com/office/drawing/2014/main" id="{6E8F3FEE-6C3B-7C83-1A22-697860C51F85}"/>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05699" name="Rectangle 3">
            <a:extLst>
              <a:ext uri="{FF2B5EF4-FFF2-40B4-BE49-F238E27FC236}">
                <a16:creationId xmlns:a16="http://schemas.microsoft.com/office/drawing/2014/main" id="{DDF1AE22-7C6D-C495-226B-0DB9925D588C}"/>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6722" name="Rectangle 2">
            <a:extLst>
              <a:ext uri="{FF2B5EF4-FFF2-40B4-BE49-F238E27FC236}">
                <a16:creationId xmlns:a16="http://schemas.microsoft.com/office/drawing/2014/main" id="{8DD7252D-B0D1-CD00-2744-6C838AC25E1B}"/>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06723" name="Rectangle 3">
            <a:extLst>
              <a:ext uri="{FF2B5EF4-FFF2-40B4-BE49-F238E27FC236}">
                <a16:creationId xmlns:a16="http://schemas.microsoft.com/office/drawing/2014/main" id="{51637D3B-2D8A-2521-07EA-3B5360919C35}"/>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9250" name="Rectangle 2">
            <a:extLst>
              <a:ext uri="{FF2B5EF4-FFF2-40B4-BE49-F238E27FC236}">
                <a16:creationId xmlns:a16="http://schemas.microsoft.com/office/drawing/2014/main" id="{1CF80C3C-C4EE-D41E-4901-F25808239169}"/>
              </a:ext>
            </a:extLst>
          </p:cNvPr>
          <p:cNvSpPr>
            <a:spLocks noGrp="1" noRot="1" noChangeAspect="1" noChangeArrowheads="1"/>
          </p:cNvSpPr>
          <p:nvPr>
            <p:ph type="sldImg"/>
          </p:nvPr>
        </p:nvSpPr>
        <p:spPr>
          <a:solidFill>
            <a:srgbClr val="FFFFFF"/>
          </a:solidFill>
          <a:ln/>
          <a:extLst>
            <a:ext uri="{FAA26D3D-D897-4be2-8F04-BA451C77F1D7}">
              <ma14:placeholderFlag xmlns:ma14="http://schemas.microsoft.com/office/mac/drawingml/2011/main" xmlns="" val="1"/>
            </a:ext>
          </a:extLst>
        </p:spPr>
      </p:sp>
      <p:sp>
        <p:nvSpPr>
          <p:cNvPr id="2229251" name="Rectangle 3">
            <a:extLst>
              <a:ext uri="{FF2B5EF4-FFF2-40B4-BE49-F238E27FC236}">
                <a16:creationId xmlns:a16="http://schemas.microsoft.com/office/drawing/2014/main" id="{5FBADA64-4328-9D6F-39B1-C28E6151DB29}"/>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a:extLst>
              <a:ext uri="{FF2B5EF4-FFF2-40B4-BE49-F238E27FC236}">
                <a16:creationId xmlns:a16="http://schemas.microsoft.com/office/drawing/2014/main" id="{6750F8A9-7131-25FB-7067-B473ACFD6035}"/>
              </a:ext>
            </a:extLst>
          </p:cNvPr>
          <p:cNvSpPr>
            <a:spLocks noGrp="1" noChangeArrowheads="1"/>
          </p:cNvSpPr>
          <p:nvPr>
            <p:ph type="sldNum" sz="quarter" idx="4294967295"/>
          </p:nvPr>
        </p:nvSpPr>
        <p:spPr bwMode="auto">
          <a:xfrm>
            <a:off x="8085138" y="19324638"/>
            <a:ext cx="6186487" cy="10175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7821" tIns="98911" rIns="197821" bIns="98911"/>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fld id="{E7DF1684-D8C1-FE4C-94CD-54CA7472AA44}" type="slidenum">
              <a:rPr lang="en-US" altLang="en-US" sz="2600">
                <a:solidFill>
                  <a:schemeClr val="tx1"/>
                </a:solidFill>
                <a:latin typeface="Arial" panose="020B0604020202020204" pitchFamily="34" charset="0"/>
              </a:rPr>
              <a:pPr/>
              <a:t>26</a:t>
            </a:fld>
            <a:endParaRPr lang="en-US" altLang="en-US" sz="2600">
              <a:solidFill>
                <a:schemeClr val="tx1"/>
              </a:solidFill>
              <a:latin typeface="Arial" panose="020B0604020202020204" pitchFamily="34" charset="0"/>
            </a:endParaRPr>
          </a:p>
        </p:txBody>
      </p:sp>
      <p:sp>
        <p:nvSpPr>
          <p:cNvPr id="1388546" name="Rectangle 2">
            <a:extLst>
              <a:ext uri="{FF2B5EF4-FFF2-40B4-BE49-F238E27FC236}">
                <a16:creationId xmlns:a16="http://schemas.microsoft.com/office/drawing/2014/main" id="{CDD7BB7A-4289-DE47-32B7-17BFDAB0485B}"/>
              </a:ext>
            </a:extLst>
          </p:cNvPr>
          <p:cNvSpPr>
            <a:spLocks noGrp="1" noRot="1" noChangeAspect="1" noChangeArrowheads="1"/>
          </p:cNvSpPr>
          <p:nvPr>
            <p:ph type="sldImg"/>
          </p:nvPr>
        </p:nvSpPr>
        <p:spPr>
          <a:xfrm>
            <a:off x="2044700" y="1522413"/>
            <a:ext cx="10163175" cy="7623175"/>
          </a:xfrm>
          <a:solidFill>
            <a:srgbClr val="FFFFFF"/>
          </a:solidFill>
          <a:ln/>
          <a:extLst>
            <a:ext uri="{FAA26D3D-D897-4be2-8F04-BA451C77F1D7}">
              <ma14:placeholderFlag xmlns:ma14="http://schemas.microsoft.com/office/mac/drawingml/2011/main" xmlns="" val="1"/>
            </a:ext>
          </a:extLst>
        </p:spPr>
      </p:sp>
      <p:sp>
        <p:nvSpPr>
          <p:cNvPr id="1388547" name="Rectangle 3">
            <a:extLst>
              <a:ext uri="{FF2B5EF4-FFF2-40B4-BE49-F238E27FC236}">
                <a16:creationId xmlns:a16="http://schemas.microsoft.com/office/drawing/2014/main" id="{6BC0E807-642F-29DB-ABA6-ECC12D1D0230}"/>
              </a:ext>
            </a:extLst>
          </p:cNvPr>
          <p:cNvSpPr>
            <a:spLocks noGrp="1" noChangeArrowheads="1"/>
          </p:cNvSpPr>
          <p:nvPr>
            <p:ph type="body" idx="1"/>
          </p:nvPr>
        </p:nvSpPr>
        <p:spPr bwMode="auto">
          <a:xfrm>
            <a:off x="1906588" y="9678988"/>
            <a:ext cx="10437812" cy="9144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4" tIns="45717" rIns="91434" bIns="45717" anchor="ctr"/>
          <a:lstStyle/>
          <a:p>
            <a:pPr eaLnBrk="1" hangingPunct="1">
              <a:defRP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1058" name="Rectangle 2">
            <a:extLst>
              <a:ext uri="{FF2B5EF4-FFF2-40B4-BE49-F238E27FC236}">
                <a16:creationId xmlns:a16="http://schemas.microsoft.com/office/drawing/2014/main" id="{E3A785DC-1484-F812-6F8F-3FFC63C22210}"/>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21059" name="Rectangle 3">
            <a:extLst>
              <a:ext uri="{FF2B5EF4-FFF2-40B4-BE49-F238E27FC236}">
                <a16:creationId xmlns:a16="http://schemas.microsoft.com/office/drawing/2014/main" id="{F1A7DC18-A69B-CF09-3FF4-6A5BCF53AE1F}"/>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0274" name="Rectangle 2">
            <a:extLst>
              <a:ext uri="{FF2B5EF4-FFF2-40B4-BE49-F238E27FC236}">
                <a16:creationId xmlns:a16="http://schemas.microsoft.com/office/drawing/2014/main" id="{E8060826-99E2-9F51-DDB8-3001CB850DB0}"/>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30275" name="Rectangle 3">
            <a:extLst>
              <a:ext uri="{FF2B5EF4-FFF2-40B4-BE49-F238E27FC236}">
                <a16:creationId xmlns:a16="http://schemas.microsoft.com/office/drawing/2014/main" id="{8A446051-D91B-FBA9-F131-EB3DB1809ED9}"/>
              </a:ext>
            </a:extLst>
          </p:cNvPr>
          <p:cNvSpPr>
            <a:spLocks noGrp="1" noChangeArrowheads="1"/>
          </p:cNvSpPr>
          <p:nvPr>
            <p:ph type="body" idx="1"/>
          </p:nvPr>
        </p:nvSpPr>
        <p:spPr bwMode="auto">
          <a:xfrm>
            <a:off x="1905000" y="9677400"/>
            <a:ext cx="10439400" cy="91440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1906" name="Rectangle 2">
            <a:extLst>
              <a:ext uri="{FF2B5EF4-FFF2-40B4-BE49-F238E27FC236}">
                <a16:creationId xmlns:a16="http://schemas.microsoft.com/office/drawing/2014/main" id="{E133FAF1-29FB-CFA9-7400-17DAD0D3E8CD}"/>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71907" name="Rectangle 3">
            <a:extLst>
              <a:ext uri="{FF2B5EF4-FFF2-40B4-BE49-F238E27FC236}">
                <a16:creationId xmlns:a16="http://schemas.microsoft.com/office/drawing/2014/main" id="{827DD258-DA8F-8645-3629-9B2AC1081BFE}"/>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2930" name="Rectangle 2">
            <a:extLst>
              <a:ext uri="{FF2B5EF4-FFF2-40B4-BE49-F238E27FC236}">
                <a16:creationId xmlns:a16="http://schemas.microsoft.com/office/drawing/2014/main" id="{F975ACE0-119C-D677-E8DA-881887001E9D}"/>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72931" name="Rectangle 3">
            <a:extLst>
              <a:ext uri="{FF2B5EF4-FFF2-40B4-BE49-F238E27FC236}">
                <a16:creationId xmlns:a16="http://schemas.microsoft.com/office/drawing/2014/main" id="{19EC4558-9BFE-5377-E554-BFB6BE8578EC}"/>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3410" name="Rectangle 2">
            <a:extLst>
              <a:ext uri="{FF2B5EF4-FFF2-40B4-BE49-F238E27FC236}">
                <a16:creationId xmlns:a16="http://schemas.microsoft.com/office/drawing/2014/main" id="{D23501E4-1810-3634-4509-5282717F86E7}"/>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3411" name="Rectangle 3">
            <a:extLst>
              <a:ext uri="{FF2B5EF4-FFF2-40B4-BE49-F238E27FC236}">
                <a16:creationId xmlns:a16="http://schemas.microsoft.com/office/drawing/2014/main" id="{63022394-2D65-E750-080A-7540547B5433}"/>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4434" name="Rectangle 2">
            <a:extLst>
              <a:ext uri="{FF2B5EF4-FFF2-40B4-BE49-F238E27FC236}">
                <a16:creationId xmlns:a16="http://schemas.microsoft.com/office/drawing/2014/main" id="{983C4AD5-AF47-83D6-0A4A-111A4C9FA42D}"/>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4435" name="Rectangle 3">
            <a:extLst>
              <a:ext uri="{FF2B5EF4-FFF2-40B4-BE49-F238E27FC236}">
                <a16:creationId xmlns:a16="http://schemas.microsoft.com/office/drawing/2014/main" id="{BED3CE8D-5D7F-A33E-1824-91E71FF954B9}"/>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5458" name="Rectangle 2">
            <a:extLst>
              <a:ext uri="{FF2B5EF4-FFF2-40B4-BE49-F238E27FC236}">
                <a16:creationId xmlns:a16="http://schemas.microsoft.com/office/drawing/2014/main" id="{24F21794-3F39-7C4D-3868-A9017FDB23B8}"/>
              </a:ext>
            </a:extLst>
          </p:cNvPr>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195459" name="Rectangle 3">
            <a:extLst>
              <a:ext uri="{FF2B5EF4-FFF2-40B4-BE49-F238E27FC236}">
                <a16:creationId xmlns:a16="http://schemas.microsoft.com/office/drawing/2014/main" id="{459C7F0B-CE5F-CE35-AFAE-7FC600028A21}"/>
              </a:ext>
            </a:extLst>
          </p:cNvPr>
          <p:cNvSpPr>
            <a:spLocks noGrp="1" noChangeArrowheads="1"/>
          </p:cNvSpPr>
          <p:nvPr>
            <p:ph type="body" idx="1"/>
          </p:nvPr>
        </p:nvSpPr>
        <p:spPr bwMode="auto">
          <a:xfrm>
            <a:off x="1905000" y="9677400"/>
            <a:ext cx="10439400" cy="9144000"/>
          </a:xfrm>
          <a:prstGeom prst="rect">
            <a:avLst/>
          </a:prstGeom>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wrap="none" anchor="ctr"/>
          <a:lstStyle/>
          <a:p>
            <a:pPr>
              <a:defRPr/>
            </a:pPr>
            <a:endParaRPr lang="en-US">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oleObject" Target="../embeddings/oleObject1.bin"/><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2" name="Object 20">
            <a:extLst>
              <a:ext uri="{FF2B5EF4-FFF2-40B4-BE49-F238E27FC236}">
                <a16:creationId xmlns:a16="http://schemas.microsoft.com/office/drawing/2014/main" id="{5BD3F21F-A77B-F838-9FF8-FA6ADF6977FB}"/>
              </a:ext>
            </a:extLst>
          </p:cNvPr>
          <p:cNvGraphicFramePr>
            <a:graphicFrameLocks noChangeAspect="1"/>
          </p:cNvGraphicFramePr>
          <p:nvPr userDrawn="1"/>
        </p:nvGraphicFramePr>
        <p:xfrm>
          <a:off x="0" y="0"/>
          <a:ext cx="9156700" cy="749300"/>
        </p:xfrm>
        <a:graphic>
          <a:graphicData uri="http://schemas.openxmlformats.org/presentationml/2006/ole">
            <mc:AlternateContent xmlns:mc="http://schemas.openxmlformats.org/markup-compatibility/2006">
              <mc:Choice xmlns:v="urn:schemas-microsoft-com:vml" Requires="v">
                <p:oleObj name="Bitmap Image" r:id="rId2" imgW="9080500" imgH="698500" progId="Paint.Picture">
                  <p:embed/>
                </p:oleObj>
              </mc:Choice>
              <mc:Fallback>
                <p:oleObj name="Bitmap Image" r:id="rId2" imgW="9080500" imgH="698500" progId="Paint.Picture">
                  <p:embed/>
                  <p:pic>
                    <p:nvPicPr>
                      <p:cNvPr id="68612" name="Object 20">
                        <a:extLst>
                          <a:ext uri="{FF2B5EF4-FFF2-40B4-BE49-F238E27FC236}">
                            <a16:creationId xmlns:a16="http://schemas.microsoft.com/office/drawing/2014/main" id="{833AF2D6-4C3B-2085-0AD0-BEBA3D0377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567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2003970" name="Rectangle 2"/>
          <p:cNvSpPr>
            <a:spLocks noGrp="1" noChangeArrowheads="1"/>
          </p:cNvSpPr>
          <p:nvPr>
            <p:ph type="subTitle" idx="1"/>
          </p:nvPr>
        </p:nvSpPr>
        <p:spPr>
          <a:xfrm>
            <a:off x="1376363" y="1885950"/>
            <a:ext cx="6400800" cy="1752600"/>
          </a:xfrm>
        </p:spPr>
        <p:txBody>
          <a:bodyPr/>
          <a:lstStyle>
            <a:lvl1pPr marL="0" indent="0" algn="ctr">
              <a:buFont typeface="Times" charset="0"/>
              <a:buNone/>
              <a:defRPr/>
            </a:lvl1pPr>
          </a:lstStyle>
          <a:p>
            <a:pPr lvl="0"/>
            <a:r>
              <a:rPr lang="en-US" noProof="0"/>
              <a:t>Click to edit Master subtitle style</a:t>
            </a:r>
          </a:p>
        </p:txBody>
      </p:sp>
    </p:spTree>
    <p:extLst>
      <p:ext uri="{BB962C8B-B14F-4D97-AF65-F5344CB8AC3E}">
        <p14:creationId xmlns:p14="http://schemas.microsoft.com/office/powerpoint/2010/main" val="220703013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8B3BD5A6-DD80-7947-BB33-26F8DF0246DD}"/>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a:lstStyle>
            <a:lvl1pPr>
              <a:defRPr>
                <a:solidFill>
                  <a:schemeClr val="bg2"/>
                </a:solidFill>
                <a:latin typeface="Arial"/>
                <a:ea typeface="ＭＳ Ｐゴシック" charset="0"/>
                <a:cs typeface="Arial"/>
              </a:defRPr>
            </a:lvl1pPr>
          </a:lstStyle>
          <a:p>
            <a:pPr>
              <a:defRPr/>
            </a:pPr>
            <a:r>
              <a:rPr lang="en-US"/>
              <a:t>MAP3 Account Development Plan</a:t>
            </a:r>
            <a:endParaRPr lang="en-US">
              <a:solidFill>
                <a:schemeClr val="tx1"/>
              </a:solidFill>
            </a:endParaRPr>
          </a:p>
        </p:txBody>
      </p:sp>
    </p:spTree>
    <p:extLst>
      <p:ext uri="{BB962C8B-B14F-4D97-AF65-F5344CB8AC3E}">
        <p14:creationId xmlns:p14="http://schemas.microsoft.com/office/powerpoint/2010/main" val="164176695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2260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52260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88D18A86-4C06-DB70-8016-BFD480AA6595}"/>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a:lstStyle>
            <a:lvl1pPr>
              <a:defRPr>
                <a:solidFill>
                  <a:schemeClr val="bg2"/>
                </a:solidFill>
                <a:latin typeface="Arial"/>
                <a:ea typeface="ＭＳ Ｐゴシック" charset="0"/>
                <a:cs typeface="Arial"/>
              </a:defRPr>
            </a:lvl1pPr>
          </a:lstStyle>
          <a:p>
            <a:pPr>
              <a:defRPr/>
            </a:pPr>
            <a:r>
              <a:rPr lang="en-US"/>
              <a:t>MAP3 Account Development Plan</a:t>
            </a:r>
            <a:endParaRPr lang="en-US">
              <a:solidFill>
                <a:schemeClr val="tx1"/>
              </a:solidFill>
            </a:endParaRPr>
          </a:p>
        </p:txBody>
      </p:sp>
    </p:spTree>
    <p:extLst>
      <p:ext uri="{BB962C8B-B14F-4D97-AF65-F5344CB8AC3E}">
        <p14:creationId xmlns:p14="http://schemas.microsoft.com/office/powerpoint/2010/main" val="419121355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92A5F715-B817-CF8C-E6B4-652D1E80D8A0}"/>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a:lstStyle>
            <a:lvl1pPr>
              <a:defRPr>
                <a:solidFill>
                  <a:schemeClr val="bg2"/>
                </a:solidFill>
                <a:latin typeface="Arial"/>
                <a:ea typeface="ＭＳ Ｐゴシック" charset="0"/>
                <a:cs typeface="Arial"/>
              </a:defRPr>
            </a:lvl1pPr>
          </a:lstStyle>
          <a:p>
            <a:pPr>
              <a:defRPr/>
            </a:pPr>
            <a:r>
              <a:rPr lang="en-US"/>
              <a:t>MAP3 Account Development Plan</a:t>
            </a:r>
            <a:endParaRPr lang="en-US">
              <a:solidFill>
                <a:schemeClr val="tx1"/>
              </a:solidFill>
            </a:endParaRPr>
          </a:p>
        </p:txBody>
      </p:sp>
    </p:spTree>
    <p:extLst>
      <p:ext uri="{BB962C8B-B14F-4D97-AF65-F5344CB8AC3E}">
        <p14:creationId xmlns:p14="http://schemas.microsoft.com/office/powerpoint/2010/main" val="162161186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a:extLst>
              <a:ext uri="{FF2B5EF4-FFF2-40B4-BE49-F238E27FC236}">
                <a16:creationId xmlns:a16="http://schemas.microsoft.com/office/drawing/2014/main" id="{18BBA02A-6126-07DE-339B-9895157CA785}"/>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a:lstStyle>
            <a:lvl1pPr>
              <a:defRPr>
                <a:solidFill>
                  <a:schemeClr val="bg2"/>
                </a:solidFill>
                <a:latin typeface="Arial"/>
                <a:ea typeface="ＭＳ Ｐゴシック" charset="0"/>
                <a:cs typeface="Arial"/>
              </a:defRPr>
            </a:lvl1pPr>
          </a:lstStyle>
          <a:p>
            <a:pPr>
              <a:defRPr/>
            </a:pPr>
            <a:r>
              <a:rPr lang="en-US"/>
              <a:t>MAP3 Account Development Plan</a:t>
            </a:r>
            <a:endParaRPr lang="en-US">
              <a:solidFill>
                <a:schemeClr val="tx1"/>
              </a:solidFill>
            </a:endParaRPr>
          </a:p>
        </p:txBody>
      </p:sp>
    </p:spTree>
    <p:extLst>
      <p:ext uri="{BB962C8B-B14F-4D97-AF65-F5344CB8AC3E}">
        <p14:creationId xmlns:p14="http://schemas.microsoft.com/office/powerpoint/2010/main" val="416409948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0563" y="111125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2963" y="111125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96913A53-5FE4-2137-DE4D-DFA737360E25}"/>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a:lstStyle>
            <a:lvl1pPr>
              <a:defRPr>
                <a:solidFill>
                  <a:schemeClr val="bg2"/>
                </a:solidFill>
                <a:latin typeface="Arial"/>
                <a:ea typeface="ＭＳ Ｐゴシック" charset="0"/>
                <a:cs typeface="Arial"/>
              </a:defRPr>
            </a:lvl1pPr>
          </a:lstStyle>
          <a:p>
            <a:pPr>
              <a:defRPr/>
            </a:pPr>
            <a:r>
              <a:rPr lang="en-US"/>
              <a:t>MAP3 Account Development Plan</a:t>
            </a:r>
            <a:endParaRPr lang="en-US">
              <a:solidFill>
                <a:schemeClr val="tx1"/>
              </a:solidFill>
            </a:endParaRPr>
          </a:p>
        </p:txBody>
      </p:sp>
    </p:spTree>
    <p:extLst>
      <p:ext uri="{BB962C8B-B14F-4D97-AF65-F5344CB8AC3E}">
        <p14:creationId xmlns:p14="http://schemas.microsoft.com/office/powerpoint/2010/main" val="22268070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a:extLst>
              <a:ext uri="{FF2B5EF4-FFF2-40B4-BE49-F238E27FC236}">
                <a16:creationId xmlns:a16="http://schemas.microsoft.com/office/drawing/2014/main" id="{C1B6B888-05F5-CEF1-1716-70618051A78A}"/>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a:lstStyle>
            <a:lvl1pPr>
              <a:defRPr>
                <a:solidFill>
                  <a:schemeClr val="bg2"/>
                </a:solidFill>
                <a:latin typeface="Arial"/>
                <a:ea typeface="ＭＳ Ｐゴシック" charset="0"/>
                <a:cs typeface="Arial"/>
              </a:defRPr>
            </a:lvl1pPr>
          </a:lstStyle>
          <a:p>
            <a:pPr>
              <a:defRPr/>
            </a:pPr>
            <a:r>
              <a:rPr lang="en-US"/>
              <a:t>MAP3 Account Development Plan</a:t>
            </a:r>
            <a:endParaRPr lang="en-US">
              <a:solidFill>
                <a:schemeClr val="tx1"/>
              </a:solidFill>
            </a:endParaRPr>
          </a:p>
        </p:txBody>
      </p:sp>
    </p:spTree>
    <p:extLst>
      <p:ext uri="{BB962C8B-B14F-4D97-AF65-F5344CB8AC3E}">
        <p14:creationId xmlns:p14="http://schemas.microsoft.com/office/powerpoint/2010/main" val="270312191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418DD1B6-B290-9F1E-7063-B7BF6C363FD2}"/>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a:lstStyle>
            <a:lvl1pPr>
              <a:defRPr>
                <a:solidFill>
                  <a:schemeClr val="bg2"/>
                </a:solidFill>
                <a:latin typeface="Arial"/>
                <a:ea typeface="ＭＳ Ｐゴシック" charset="0"/>
                <a:cs typeface="Arial"/>
              </a:defRPr>
            </a:lvl1pPr>
          </a:lstStyle>
          <a:p>
            <a:pPr>
              <a:defRPr/>
            </a:pPr>
            <a:r>
              <a:rPr lang="en-US"/>
              <a:t>MAP3 Account Development Plan</a:t>
            </a:r>
            <a:endParaRPr lang="en-US">
              <a:solidFill>
                <a:schemeClr val="tx1"/>
              </a:solidFill>
            </a:endParaRPr>
          </a:p>
        </p:txBody>
      </p:sp>
    </p:spTree>
    <p:extLst>
      <p:ext uri="{BB962C8B-B14F-4D97-AF65-F5344CB8AC3E}">
        <p14:creationId xmlns:p14="http://schemas.microsoft.com/office/powerpoint/2010/main" val="412881459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4D39C9D-F490-8D13-0CCE-552E941D7F14}"/>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a:lstStyle>
            <a:lvl1pPr>
              <a:defRPr>
                <a:solidFill>
                  <a:schemeClr val="bg2"/>
                </a:solidFill>
                <a:latin typeface="Arial"/>
                <a:ea typeface="ＭＳ Ｐゴシック" charset="0"/>
                <a:cs typeface="Arial"/>
              </a:defRPr>
            </a:lvl1pPr>
          </a:lstStyle>
          <a:p>
            <a:pPr>
              <a:defRPr/>
            </a:pPr>
            <a:r>
              <a:rPr lang="en-US"/>
              <a:t>MAP3 Account Development Plan</a:t>
            </a:r>
            <a:endParaRPr lang="en-US">
              <a:solidFill>
                <a:schemeClr val="tx1"/>
              </a:solidFill>
            </a:endParaRPr>
          </a:p>
        </p:txBody>
      </p:sp>
    </p:spTree>
    <p:extLst>
      <p:ext uri="{BB962C8B-B14F-4D97-AF65-F5344CB8AC3E}">
        <p14:creationId xmlns:p14="http://schemas.microsoft.com/office/powerpoint/2010/main" val="405310703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a:extLst>
              <a:ext uri="{FF2B5EF4-FFF2-40B4-BE49-F238E27FC236}">
                <a16:creationId xmlns:a16="http://schemas.microsoft.com/office/drawing/2014/main" id="{C1D2A38D-39C8-8284-FA93-4CF6030CBB3B}"/>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a:lstStyle>
            <a:lvl1pPr>
              <a:defRPr>
                <a:solidFill>
                  <a:schemeClr val="bg2"/>
                </a:solidFill>
                <a:latin typeface="Arial"/>
                <a:ea typeface="ＭＳ Ｐゴシック" charset="0"/>
                <a:cs typeface="Arial"/>
              </a:defRPr>
            </a:lvl1pPr>
          </a:lstStyle>
          <a:p>
            <a:pPr>
              <a:defRPr/>
            </a:pPr>
            <a:r>
              <a:rPr lang="en-US"/>
              <a:t>MAP3 Account Development Plan</a:t>
            </a:r>
            <a:endParaRPr lang="en-US">
              <a:solidFill>
                <a:schemeClr val="tx1"/>
              </a:solidFill>
            </a:endParaRPr>
          </a:p>
        </p:txBody>
      </p:sp>
    </p:spTree>
    <p:extLst>
      <p:ext uri="{BB962C8B-B14F-4D97-AF65-F5344CB8AC3E}">
        <p14:creationId xmlns:p14="http://schemas.microsoft.com/office/powerpoint/2010/main" val="412840960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a:extLst>
              <a:ext uri="{FF2B5EF4-FFF2-40B4-BE49-F238E27FC236}">
                <a16:creationId xmlns:a16="http://schemas.microsoft.com/office/drawing/2014/main" id="{B30465A4-B43A-C175-9396-2CF5B58748BE}"/>
              </a:ext>
            </a:extLst>
          </p:cNvPr>
          <p:cNvSpPr>
            <a:spLocks noGrp="1"/>
          </p:cNvSpPr>
          <p:nvPr>
            <p:ph type="ftr" sz="quarter" idx="10"/>
          </p:nvPr>
        </p:nvSpPr>
        <p:spPr>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a:lstStyle>
            <a:lvl1pPr>
              <a:defRPr>
                <a:solidFill>
                  <a:schemeClr val="bg2"/>
                </a:solidFill>
                <a:latin typeface="Arial"/>
                <a:ea typeface="ＭＳ Ｐゴシック" charset="0"/>
                <a:cs typeface="Arial"/>
              </a:defRPr>
            </a:lvl1pPr>
          </a:lstStyle>
          <a:p>
            <a:pPr>
              <a:defRPr/>
            </a:pPr>
            <a:r>
              <a:rPr lang="en-US"/>
              <a:t>MAP3 Account Development Plan</a:t>
            </a:r>
            <a:endParaRPr lang="en-US">
              <a:solidFill>
                <a:schemeClr val="tx1"/>
              </a:solidFill>
            </a:endParaRPr>
          </a:p>
        </p:txBody>
      </p:sp>
    </p:spTree>
    <p:extLst>
      <p:ext uri="{BB962C8B-B14F-4D97-AF65-F5344CB8AC3E}">
        <p14:creationId xmlns:p14="http://schemas.microsoft.com/office/powerpoint/2010/main" val="143076140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6" name="Rectangle 12">
            <a:extLst>
              <a:ext uri="{FF2B5EF4-FFF2-40B4-BE49-F238E27FC236}">
                <a16:creationId xmlns:a16="http://schemas.microsoft.com/office/drawing/2014/main" id="{BE6EA17F-6833-23AF-B780-85539CFFDAEF}"/>
              </a:ext>
            </a:extLst>
          </p:cNvPr>
          <p:cNvSpPr>
            <a:spLocks noGrp="1" noChangeArrowheads="1"/>
          </p:cNvSpPr>
          <p:nvPr>
            <p:ph type="body" idx="1"/>
          </p:nvPr>
        </p:nvSpPr>
        <p:spPr bwMode="auto">
          <a:xfrm>
            <a:off x="690563" y="1111250"/>
            <a:ext cx="7772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27" name="Rectangle 45">
            <a:extLst>
              <a:ext uri="{FF2B5EF4-FFF2-40B4-BE49-F238E27FC236}">
                <a16:creationId xmlns:a16="http://schemas.microsoft.com/office/drawing/2014/main" id="{B819773B-B836-C9B2-DDBA-43CA6B909F8D}"/>
              </a:ext>
            </a:extLst>
          </p:cNvPr>
          <p:cNvSpPr>
            <a:spLocks noGrp="1" noChangeArrowheads="1"/>
          </p:cNvSpPr>
          <p:nvPr>
            <p:ph type="title"/>
          </p:nvPr>
        </p:nvSpPr>
        <p:spPr bwMode="auto">
          <a:xfrm>
            <a:off x="0" y="0"/>
            <a:ext cx="91440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lvl="0"/>
            <a:r>
              <a:rPr lang="en-US" altLang="en-US"/>
              <a:t>Click to edit Master title style</a:t>
            </a:r>
          </a:p>
        </p:txBody>
      </p:sp>
      <p:sp>
        <p:nvSpPr>
          <p:cNvPr id="1074" name="Rectangle 50">
            <a:extLst>
              <a:ext uri="{FF2B5EF4-FFF2-40B4-BE49-F238E27FC236}">
                <a16:creationId xmlns:a16="http://schemas.microsoft.com/office/drawing/2014/main" id="{0D7AA044-1485-668A-70A4-5F57814F3A2D}"/>
              </a:ext>
            </a:extLst>
          </p:cNvPr>
          <p:cNvSpPr>
            <a:spLocks noGrp="1" noChangeArrowheads="1"/>
          </p:cNvSpPr>
          <p:nvPr>
            <p:ph type="ftr" sz="quarter" idx="3"/>
          </p:nvPr>
        </p:nvSpPr>
        <p:spPr bwMode="auto">
          <a:xfrm>
            <a:off x="0" y="6356350"/>
            <a:ext cx="2641600" cy="501650"/>
          </a:xfrm>
          <a:prstGeom prst="rect">
            <a:avLst/>
          </a:prstGeom>
          <a:noFill/>
          <a:ln w="9525">
            <a:noFill/>
            <a:miter lim="800000"/>
            <a:headEnd/>
            <a:tailEnd/>
          </a:ln>
          <a:extLst>
            <a:ext uri="{909E8E84-426E-40dd-AFC4-6F175D3DCCD1}">
              <a14:hiddenFill xmlns:a14="http://schemas.microsoft.com/office/drawing/2010/main" xmlns="">
                <a:solidFill>
                  <a:schemeClr val="accent1"/>
                </a:solidFill>
              </a14:hiddenFill>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a:defRPr sz="1000" b="0">
                <a:solidFill>
                  <a:schemeClr val="tx1"/>
                </a:solidFill>
                <a:latin typeface="Arial" panose="020B0604020202020204" pitchFamily="34" charset="0"/>
                <a:cs typeface="Arial" panose="020B0604020202020204" pitchFamily="34" charset="0"/>
              </a:defRPr>
            </a:lvl1pPr>
          </a:lstStyle>
          <a:p>
            <a:r>
              <a:rPr lang="en-US" altLang="en-US"/>
              <a:t>©ProAct Business Development 2012</a:t>
            </a:r>
          </a:p>
        </p:txBody>
      </p:sp>
      <p:pic>
        <p:nvPicPr>
          <p:cNvPr id="1030" name="Picture 7">
            <a:extLst>
              <a:ext uri="{FF2B5EF4-FFF2-40B4-BE49-F238E27FC236}">
                <a16:creationId xmlns:a16="http://schemas.microsoft.com/office/drawing/2014/main" id="{4D65255C-31E8-4317-1678-E168C67BBE89}"/>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551738" y="6348413"/>
            <a:ext cx="15113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hf sldNum="0" hdr="0" dt="0"/>
  <p:txStyles>
    <p:titleStyle>
      <a:lvl1pPr algn="r" defTabSz="1023938" rtl="0" eaLnBrk="0" fontAlgn="base" hangingPunct="0">
        <a:lnSpc>
          <a:spcPct val="85000"/>
        </a:lnSpc>
        <a:spcBef>
          <a:spcPct val="0"/>
        </a:spcBef>
        <a:spcAft>
          <a:spcPct val="0"/>
        </a:spcAft>
        <a:defRPr sz="2800" b="1">
          <a:solidFill>
            <a:schemeClr val="tx1"/>
          </a:solidFill>
          <a:latin typeface="Arial"/>
          <a:ea typeface="+mj-ea"/>
          <a:cs typeface="Arial"/>
        </a:defRPr>
      </a:lvl1pPr>
      <a:lvl2pPr algn="r" defTabSz="1023938" rtl="0" eaLnBrk="0" fontAlgn="base" hangingPunct="0">
        <a:lnSpc>
          <a:spcPct val="85000"/>
        </a:lnSpc>
        <a:spcBef>
          <a:spcPct val="0"/>
        </a:spcBef>
        <a:spcAft>
          <a:spcPct val="0"/>
        </a:spcAft>
        <a:defRPr sz="2800" b="1">
          <a:solidFill>
            <a:schemeClr val="tx1"/>
          </a:solidFill>
          <a:latin typeface="Arial" charset="0"/>
          <a:ea typeface="ＭＳ Ｐゴシック" charset="0"/>
        </a:defRPr>
      </a:lvl2pPr>
      <a:lvl3pPr algn="r" defTabSz="1023938" rtl="0" eaLnBrk="0" fontAlgn="base" hangingPunct="0">
        <a:lnSpc>
          <a:spcPct val="85000"/>
        </a:lnSpc>
        <a:spcBef>
          <a:spcPct val="0"/>
        </a:spcBef>
        <a:spcAft>
          <a:spcPct val="0"/>
        </a:spcAft>
        <a:defRPr sz="2800" b="1">
          <a:solidFill>
            <a:schemeClr val="tx1"/>
          </a:solidFill>
          <a:latin typeface="Arial" charset="0"/>
          <a:ea typeface="ＭＳ Ｐゴシック" charset="0"/>
        </a:defRPr>
      </a:lvl3pPr>
      <a:lvl4pPr algn="r" defTabSz="1023938" rtl="0" eaLnBrk="0" fontAlgn="base" hangingPunct="0">
        <a:lnSpc>
          <a:spcPct val="85000"/>
        </a:lnSpc>
        <a:spcBef>
          <a:spcPct val="0"/>
        </a:spcBef>
        <a:spcAft>
          <a:spcPct val="0"/>
        </a:spcAft>
        <a:defRPr sz="2800" b="1">
          <a:solidFill>
            <a:schemeClr val="tx1"/>
          </a:solidFill>
          <a:latin typeface="Arial" charset="0"/>
          <a:ea typeface="ＭＳ Ｐゴシック" charset="0"/>
        </a:defRPr>
      </a:lvl4pPr>
      <a:lvl5pPr algn="r" defTabSz="1023938" rtl="0" eaLnBrk="0" fontAlgn="base" hangingPunct="0">
        <a:lnSpc>
          <a:spcPct val="85000"/>
        </a:lnSpc>
        <a:spcBef>
          <a:spcPct val="0"/>
        </a:spcBef>
        <a:spcAft>
          <a:spcPct val="0"/>
        </a:spcAft>
        <a:defRPr sz="2800" b="1">
          <a:solidFill>
            <a:schemeClr val="tx1"/>
          </a:solidFill>
          <a:latin typeface="Arial" charset="0"/>
          <a:ea typeface="ＭＳ Ｐゴシック" charset="0"/>
        </a:defRPr>
      </a:lvl5pPr>
      <a:lvl6pPr marL="457200" algn="r" defTabSz="1023938" rtl="0" eaLnBrk="0" fontAlgn="base" hangingPunct="0">
        <a:lnSpc>
          <a:spcPct val="85000"/>
        </a:lnSpc>
        <a:spcBef>
          <a:spcPct val="0"/>
        </a:spcBef>
        <a:spcAft>
          <a:spcPct val="0"/>
        </a:spcAft>
        <a:defRPr sz="2800" b="1">
          <a:solidFill>
            <a:srgbClr val="F7F9FF"/>
          </a:solidFill>
          <a:latin typeface="Times" charset="0"/>
          <a:ea typeface="ＭＳ Ｐゴシック" charset="0"/>
        </a:defRPr>
      </a:lvl6pPr>
      <a:lvl7pPr marL="914400" algn="r" defTabSz="1023938" rtl="0" eaLnBrk="0" fontAlgn="base" hangingPunct="0">
        <a:lnSpc>
          <a:spcPct val="85000"/>
        </a:lnSpc>
        <a:spcBef>
          <a:spcPct val="0"/>
        </a:spcBef>
        <a:spcAft>
          <a:spcPct val="0"/>
        </a:spcAft>
        <a:defRPr sz="2800" b="1">
          <a:solidFill>
            <a:srgbClr val="F7F9FF"/>
          </a:solidFill>
          <a:latin typeface="Times" charset="0"/>
          <a:ea typeface="ＭＳ Ｐゴシック" charset="0"/>
        </a:defRPr>
      </a:lvl7pPr>
      <a:lvl8pPr marL="1371600" algn="r" defTabSz="1023938" rtl="0" eaLnBrk="0" fontAlgn="base" hangingPunct="0">
        <a:lnSpc>
          <a:spcPct val="85000"/>
        </a:lnSpc>
        <a:spcBef>
          <a:spcPct val="0"/>
        </a:spcBef>
        <a:spcAft>
          <a:spcPct val="0"/>
        </a:spcAft>
        <a:defRPr sz="2800" b="1">
          <a:solidFill>
            <a:srgbClr val="F7F9FF"/>
          </a:solidFill>
          <a:latin typeface="Times" charset="0"/>
          <a:ea typeface="ＭＳ Ｐゴシック" charset="0"/>
        </a:defRPr>
      </a:lvl8pPr>
      <a:lvl9pPr marL="1828800" algn="r" defTabSz="1023938" rtl="0" eaLnBrk="0" fontAlgn="base" hangingPunct="0">
        <a:lnSpc>
          <a:spcPct val="85000"/>
        </a:lnSpc>
        <a:spcBef>
          <a:spcPct val="0"/>
        </a:spcBef>
        <a:spcAft>
          <a:spcPct val="0"/>
        </a:spcAft>
        <a:defRPr sz="2800" b="1">
          <a:solidFill>
            <a:srgbClr val="F7F9FF"/>
          </a:solidFill>
          <a:latin typeface="Times" charset="0"/>
          <a:ea typeface="ＭＳ Ｐゴシック" charset="0"/>
        </a:defRPr>
      </a:lvl9pPr>
    </p:titleStyle>
    <p:bodyStyle>
      <a:lvl1pPr marL="285750" indent="-285750" algn="l" rtl="0" eaLnBrk="0" fontAlgn="base" hangingPunct="0">
        <a:spcBef>
          <a:spcPct val="30000"/>
        </a:spcBef>
        <a:spcAft>
          <a:spcPct val="0"/>
        </a:spcAft>
        <a:buClr>
          <a:srgbClr val="B00000"/>
        </a:buClr>
        <a:buSzPct val="100000"/>
        <a:buFont typeface="Times" pitchFamily="2" charset="0"/>
        <a:buChar char="•"/>
        <a:defRPr sz="2400" b="1">
          <a:solidFill>
            <a:srgbClr val="000000"/>
          </a:solidFill>
          <a:latin typeface="Arial"/>
          <a:ea typeface="+mn-ea"/>
          <a:cs typeface="Arial"/>
        </a:defRPr>
      </a:lvl1pPr>
      <a:lvl2pPr marL="685800" indent="-228600" algn="l" rtl="0" eaLnBrk="0" fontAlgn="base" hangingPunct="0">
        <a:spcBef>
          <a:spcPct val="30000"/>
        </a:spcBef>
        <a:spcAft>
          <a:spcPct val="0"/>
        </a:spcAft>
        <a:buClr>
          <a:srgbClr val="B00000"/>
        </a:buClr>
        <a:buSzPct val="100000"/>
        <a:buFont typeface="Times" pitchFamily="2" charset="0"/>
        <a:buChar char="•"/>
        <a:defRPr sz="2400" b="1">
          <a:solidFill>
            <a:srgbClr val="000000"/>
          </a:solidFill>
          <a:latin typeface="Arial"/>
          <a:ea typeface="+mn-ea"/>
          <a:cs typeface="Arial"/>
        </a:defRPr>
      </a:lvl2pPr>
      <a:lvl3pPr marL="1143000" indent="-228600" algn="l" rtl="0" eaLnBrk="0" fontAlgn="base" hangingPunct="0">
        <a:spcBef>
          <a:spcPct val="30000"/>
        </a:spcBef>
        <a:spcAft>
          <a:spcPct val="0"/>
        </a:spcAft>
        <a:buClr>
          <a:srgbClr val="B00000"/>
        </a:buClr>
        <a:buSzPct val="100000"/>
        <a:buFont typeface="Times" pitchFamily="2" charset="0"/>
        <a:buChar char="•"/>
        <a:defRPr sz="2400" b="1">
          <a:solidFill>
            <a:srgbClr val="000000"/>
          </a:solidFill>
          <a:latin typeface="Arial"/>
          <a:ea typeface="+mn-ea"/>
          <a:cs typeface="Arial"/>
        </a:defRPr>
      </a:lvl3pPr>
      <a:lvl4pPr marL="1543050" indent="-171450" algn="l" rtl="0" eaLnBrk="0" fontAlgn="base" hangingPunct="0">
        <a:spcBef>
          <a:spcPct val="30000"/>
        </a:spcBef>
        <a:spcAft>
          <a:spcPct val="0"/>
        </a:spcAft>
        <a:buClr>
          <a:srgbClr val="B00000"/>
        </a:buClr>
        <a:buSzPct val="100000"/>
        <a:buFont typeface="Times" pitchFamily="2" charset="0"/>
        <a:buChar char="•"/>
        <a:defRPr sz="2400" b="1">
          <a:solidFill>
            <a:srgbClr val="000000"/>
          </a:solidFill>
          <a:latin typeface="Arial"/>
          <a:ea typeface="+mn-ea"/>
          <a:cs typeface="Arial"/>
        </a:defRPr>
      </a:lvl4pPr>
      <a:lvl5pPr marL="2000250" indent="-171450" algn="l" rtl="0" eaLnBrk="0" fontAlgn="base" hangingPunct="0">
        <a:spcBef>
          <a:spcPct val="30000"/>
        </a:spcBef>
        <a:spcAft>
          <a:spcPct val="0"/>
        </a:spcAft>
        <a:buClr>
          <a:srgbClr val="B00000"/>
        </a:buClr>
        <a:buSzPct val="100000"/>
        <a:buFont typeface="Times" pitchFamily="2" charset="0"/>
        <a:buChar char="•"/>
        <a:defRPr sz="2400" b="1">
          <a:solidFill>
            <a:srgbClr val="000000"/>
          </a:solidFill>
          <a:latin typeface="Arial"/>
          <a:ea typeface="+mn-ea"/>
          <a:cs typeface="Arial"/>
        </a:defRPr>
      </a:lvl5pPr>
      <a:lvl6pPr marL="2457450" indent="-171450" algn="l" rtl="0" eaLnBrk="0" fontAlgn="base" hangingPunct="0">
        <a:spcBef>
          <a:spcPct val="30000"/>
        </a:spcBef>
        <a:spcAft>
          <a:spcPct val="0"/>
        </a:spcAft>
        <a:buClr>
          <a:srgbClr val="B00000"/>
        </a:buClr>
        <a:buSzPct val="100000"/>
        <a:buFont typeface="Times" charset="0"/>
        <a:buChar char="•"/>
        <a:defRPr sz="2400" b="1">
          <a:solidFill>
            <a:srgbClr val="000000"/>
          </a:solidFill>
          <a:latin typeface="+mn-lt"/>
          <a:ea typeface="+mn-ea"/>
        </a:defRPr>
      </a:lvl6pPr>
      <a:lvl7pPr marL="2914650" indent="-171450" algn="l" rtl="0" eaLnBrk="0" fontAlgn="base" hangingPunct="0">
        <a:spcBef>
          <a:spcPct val="30000"/>
        </a:spcBef>
        <a:spcAft>
          <a:spcPct val="0"/>
        </a:spcAft>
        <a:buClr>
          <a:srgbClr val="B00000"/>
        </a:buClr>
        <a:buSzPct val="100000"/>
        <a:buFont typeface="Times" charset="0"/>
        <a:buChar char="•"/>
        <a:defRPr sz="2400" b="1">
          <a:solidFill>
            <a:srgbClr val="000000"/>
          </a:solidFill>
          <a:latin typeface="+mn-lt"/>
          <a:ea typeface="+mn-ea"/>
        </a:defRPr>
      </a:lvl7pPr>
      <a:lvl8pPr marL="3371850" indent="-171450" algn="l" rtl="0" eaLnBrk="0" fontAlgn="base" hangingPunct="0">
        <a:spcBef>
          <a:spcPct val="30000"/>
        </a:spcBef>
        <a:spcAft>
          <a:spcPct val="0"/>
        </a:spcAft>
        <a:buClr>
          <a:srgbClr val="B00000"/>
        </a:buClr>
        <a:buSzPct val="100000"/>
        <a:buFont typeface="Times" charset="0"/>
        <a:buChar char="•"/>
        <a:defRPr sz="2400" b="1">
          <a:solidFill>
            <a:srgbClr val="000000"/>
          </a:solidFill>
          <a:latin typeface="+mn-lt"/>
          <a:ea typeface="+mn-ea"/>
        </a:defRPr>
      </a:lvl8pPr>
      <a:lvl9pPr marL="3829050" indent="-171450" algn="l" rtl="0" eaLnBrk="0" fontAlgn="base" hangingPunct="0">
        <a:spcBef>
          <a:spcPct val="30000"/>
        </a:spcBef>
        <a:spcAft>
          <a:spcPct val="0"/>
        </a:spcAft>
        <a:buClr>
          <a:srgbClr val="B00000"/>
        </a:buClr>
        <a:buSzPct val="100000"/>
        <a:buFont typeface="Times" charset="0"/>
        <a:buChar char="•"/>
        <a:defRPr sz="2400" b="1">
          <a:solidFill>
            <a:srgbClr val="000000"/>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45">
            <a:extLst>
              <a:ext uri="{FF2B5EF4-FFF2-40B4-BE49-F238E27FC236}">
                <a16:creationId xmlns:a16="http://schemas.microsoft.com/office/drawing/2014/main" id="{3A2F0815-283F-1AEE-92B6-FD02BA000B29}"/>
              </a:ext>
            </a:extLst>
          </p:cNvPr>
          <p:cNvSpPr>
            <a:spLocks noGrp="1" noChangeArrowheads="1"/>
          </p:cNvSpPr>
          <p:nvPr>
            <p:ph type="ftr" sz="quarter" idx="3"/>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rPr>
              <a:t>MAP3 Account Development Plan</a:t>
            </a:r>
            <a:endParaRPr lang="en-US" altLang="en-US" sz="1000" b="0">
              <a:solidFill>
                <a:schemeClr val="tx1"/>
              </a:solidFill>
              <a:latin typeface="Arial" panose="020B0604020202020204" pitchFamily="34" charset="0"/>
            </a:endParaRPr>
          </a:p>
        </p:txBody>
      </p:sp>
      <p:sp>
        <p:nvSpPr>
          <p:cNvPr id="15362" name="Rectangle 2">
            <a:extLst>
              <a:ext uri="{FF2B5EF4-FFF2-40B4-BE49-F238E27FC236}">
                <a16:creationId xmlns:a16="http://schemas.microsoft.com/office/drawing/2014/main" id="{65748413-210E-D57F-E250-6BB1A5D02689}"/>
              </a:ext>
            </a:extLst>
          </p:cNvPr>
          <p:cNvSpPr>
            <a:spLocks noChangeArrowheads="1"/>
          </p:cNvSpPr>
          <p:nvPr>
            <p:ph type="ctrTitle" idx="4294967295"/>
          </p:nvPr>
        </p:nvSpPr>
        <p:spPr>
          <a:xfrm>
            <a:off x="2414588" y="1390650"/>
            <a:ext cx="4318000" cy="1143000"/>
          </a:xfrm>
        </p:spPr>
        <p:txBody>
          <a:bodyPr/>
          <a:lstStyle/>
          <a:p>
            <a:pPr algn="ctr"/>
            <a:r>
              <a:rPr lang="en-US" altLang="en-US">
                <a:solidFill>
                  <a:srgbClr val="B00000"/>
                </a:solidFill>
                <a:latin typeface="Arial" panose="020B0604020202020204" pitchFamily="34" charset="0"/>
              </a:rPr>
              <a:t>MAP3 Account Development Plan </a:t>
            </a:r>
            <a:r>
              <a:rPr lang="en-US" altLang="en-US" i="1">
                <a:solidFill>
                  <a:srgbClr val="B00000"/>
                </a:solidFill>
                <a:latin typeface="Arial" panose="020B0604020202020204" pitchFamily="34" charset="0"/>
              </a:rPr>
              <a:t>for:</a:t>
            </a:r>
            <a:endParaRPr lang="en-US" altLang="en-US">
              <a:solidFill>
                <a:srgbClr val="B00000"/>
              </a:solidFill>
              <a:latin typeface="Arial" panose="020B0604020202020204" pitchFamily="34" charset="0"/>
            </a:endParaRPr>
          </a:p>
        </p:txBody>
      </p:sp>
      <p:sp>
        <p:nvSpPr>
          <p:cNvPr id="2155523" name="Rectangle 3">
            <a:extLst>
              <a:ext uri="{FF2B5EF4-FFF2-40B4-BE49-F238E27FC236}">
                <a16:creationId xmlns:a16="http://schemas.microsoft.com/office/drawing/2014/main" id="{76CA5BB5-51D1-AE79-D6FD-2BC90699CA94}"/>
              </a:ext>
            </a:extLst>
          </p:cNvPr>
          <p:cNvSpPr>
            <a:spLocks noGrp="1" noChangeArrowheads="1"/>
          </p:cNvSpPr>
          <p:nvPr>
            <p:ph type="subTitle" idx="1"/>
          </p:nvPr>
        </p:nvSpPr>
        <p:spPr>
          <a:xfrm>
            <a:off x="2633663" y="2659063"/>
            <a:ext cx="3881437" cy="769937"/>
          </a:xfrm>
          <a:ln w="38100">
            <a:solidFill>
              <a:srgbClr val="B00000"/>
            </a:solidFill>
            <a:miter lim="800000"/>
            <a:headEnd/>
            <a:tailEn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defRPr/>
            </a:pPr>
            <a:r>
              <a:rPr lang="en-US" sz="2800" dirty="0"/>
              <a:t> </a:t>
            </a:r>
            <a:endParaRPr lang="en-US" sz="4000" dirty="0"/>
          </a:p>
        </p:txBody>
      </p:sp>
      <p:sp>
        <p:nvSpPr>
          <p:cNvPr id="15364" name="Rectangle 4">
            <a:extLst>
              <a:ext uri="{FF2B5EF4-FFF2-40B4-BE49-F238E27FC236}">
                <a16:creationId xmlns:a16="http://schemas.microsoft.com/office/drawing/2014/main" id="{B076891C-63A8-7C5F-6F94-6E14459826B2}"/>
              </a:ext>
            </a:extLst>
          </p:cNvPr>
          <p:cNvSpPr>
            <a:spLocks noChangeArrowheads="1"/>
          </p:cNvSpPr>
          <p:nvPr/>
        </p:nvSpPr>
        <p:spPr bwMode="auto">
          <a:xfrm>
            <a:off x="1279525" y="6296025"/>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endParaRPr lang="en-US" altLang="en-US" sz="2400" b="0">
              <a:solidFill>
                <a:schemeClr val="tx1"/>
              </a:solidFill>
              <a:latin typeface="Arial" panose="020B0604020202020204" pitchFamily="34" charset="0"/>
            </a:endParaRPr>
          </a:p>
        </p:txBody>
      </p:sp>
      <p:graphicFrame>
        <p:nvGraphicFramePr>
          <p:cNvPr id="2155643" name="Group 123">
            <a:extLst>
              <a:ext uri="{FF2B5EF4-FFF2-40B4-BE49-F238E27FC236}">
                <a16:creationId xmlns:a16="http://schemas.microsoft.com/office/drawing/2014/main" id="{8F762CD9-0561-EB7B-434F-F6EE9D95096F}"/>
              </a:ext>
            </a:extLst>
          </p:cNvPr>
          <p:cNvGraphicFramePr>
            <a:graphicFrameLocks noGrp="1"/>
          </p:cNvGraphicFramePr>
          <p:nvPr/>
        </p:nvGraphicFramePr>
        <p:xfrm>
          <a:off x="2400300" y="3735388"/>
          <a:ext cx="4313238" cy="2012952"/>
        </p:xfrm>
        <a:graphic>
          <a:graphicData uri="http://schemas.openxmlformats.org/drawingml/2006/table">
            <a:tbl>
              <a:tblPr/>
              <a:tblGrid>
                <a:gridCol w="2022711">
                  <a:extLst>
                    <a:ext uri="{9D8B030D-6E8A-4147-A177-3AD203B41FA5}">
                      <a16:colId xmlns:a16="http://schemas.microsoft.com/office/drawing/2014/main" val="20000"/>
                    </a:ext>
                  </a:extLst>
                </a:gridCol>
                <a:gridCol w="2290527">
                  <a:extLst>
                    <a:ext uri="{9D8B030D-6E8A-4147-A177-3AD203B41FA5}">
                      <a16:colId xmlns:a16="http://schemas.microsoft.com/office/drawing/2014/main" val="20001"/>
                    </a:ext>
                  </a:extLst>
                </a:gridCol>
              </a:tblGrid>
              <a:tr h="335492">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B00000"/>
                          </a:solidFill>
                          <a:effectLst/>
                          <a:latin typeface="Arial"/>
                          <a:ea typeface="ＭＳ Ｐゴシック" charset="0"/>
                          <a:cs typeface="Arial"/>
                        </a:rPr>
                        <a:t>Prepared by</a:t>
                      </a:r>
                    </a:p>
                  </a:txBody>
                  <a:tcPr marL="91429" marR="91429" marT="45749" marB="45749"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chemeClr val="tx1"/>
                        </a:solidFill>
                        <a:effectLst/>
                        <a:latin typeface="Times" charset="0"/>
                        <a:ea typeface="ＭＳ Ｐゴシック" charset="0"/>
                      </a:endParaRPr>
                    </a:p>
                  </a:txBody>
                  <a:tcPr marL="91429" marR="91429" marT="45749" marB="45749"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492">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With</a:t>
                      </a:r>
                    </a:p>
                  </a:txBody>
                  <a:tcPr marL="91429" marR="91429" marT="45749" marB="45749"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chemeClr val="tx1"/>
                        </a:solidFill>
                        <a:effectLst/>
                        <a:latin typeface="Times" charset="0"/>
                        <a:ea typeface="ＭＳ Ｐゴシック" charset="0"/>
                      </a:endParaRPr>
                    </a:p>
                  </a:txBody>
                  <a:tcPr marL="91429" marR="91429" marT="45749" marB="45749"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492">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Executive Sponsor</a:t>
                      </a:r>
                    </a:p>
                  </a:txBody>
                  <a:tcPr marL="91429" marR="91429" marT="45749" marB="45749"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chemeClr val="tx1"/>
                        </a:solidFill>
                        <a:effectLst/>
                        <a:latin typeface="Times" charset="0"/>
                        <a:ea typeface="ＭＳ Ｐゴシック" charset="0"/>
                      </a:endParaRPr>
                    </a:p>
                  </a:txBody>
                  <a:tcPr marL="91429" marR="91429" marT="45749" marB="45749"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492">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Reviewed by</a:t>
                      </a:r>
                    </a:p>
                  </a:txBody>
                  <a:tcPr marL="91429" marR="91429" marT="45749" marB="45749"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chemeClr val="tx1"/>
                        </a:solidFill>
                        <a:effectLst/>
                        <a:latin typeface="Times" charset="0"/>
                        <a:ea typeface="ＭＳ Ｐゴシック" charset="0"/>
                      </a:endParaRPr>
                    </a:p>
                  </a:txBody>
                  <a:tcPr marL="91429" marR="91429" marT="45749" marB="45749"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492">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On</a:t>
                      </a:r>
                    </a:p>
                  </a:txBody>
                  <a:tcPr marL="91429" marR="91429" marT="45749" marB="45749"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chemeClr val="tx1"/>
                        </a:solidFill>
                        <a:effectLst/>
                        <a:latin typeface="Times" charset="0"/>
                        <a:ea typeface="ＭＳ Ｐゴシック" charset="0"/>
                      </a:endParaRPr>
                    </a:p>
                  </a:txBody>
                  <a:tcPr marL="91429" marR="91429" marT="45749" marB="45749"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492">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Next review due</a:t>
                      </a:r>
                    </a:p>
                  </a:txBody>
                  <a:tcPr marL="91429" marR="91429" marT="45749" marB="45749"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chemeClr val="tx1"/>
                        </a:solidFill>
                        <a:effectLst/>
                        <a:latin typeface="Times" charset="0"/>
                        <a:ea typeface="ＭＳ Ｐゴシック" charset="0"/>
                      </a:endParaRPr>
                    </a:p>
                  </a:txBody>
                  <a:tcPr marL="91429" marR="91429" marT="45749" marB="45749"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3">
            <a:extLst>
              <a:ext uri="{FF2B5EF4-FFF2-40B4-BE49-F238E27FC236}">
                <a16:creationId xmlns:a16="http://schemas.microsoft.com/office/drawing/2014/main" id="{ADBFD35E-7B07-E69D-5075-83CD23F09272}"/>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33794" name="Rectangle 2">
            <a:extLst>
              <a:ext uri="{FF2B5EF4-FFF2-40B4-BE49-F238E27FC236}">
                <a16:creationId xmlns:a16="http://schemas.microsoft.com/office/drawing/2014/main" id="{B69C5757-DA78-CDC3-9568-EC60BF25EB38}"/>
              </a:ext>
            </a:extLst>
          </p:cNvPr>
          <p:cNvSpPr>
            <a:spLocks noGrp="1" noChangeArrowheads="1"/>
          </p:cNvSpPr>
          <p:nvPr>
            <p:ph type="title"/>
          </p:nvPr>
        </p:nvSpPr>
        <p:spPr/>
        <p:txBody>
          <a:bodyPr/>
          <a:lstStyle/>
          <a:p>
            <a:r>
              <a:rPr lang="en-US" altLang="en-US">
                <a:latin typeface="Arial" panose="020B0604020202020204" pitchFamily="34" charset="0"/>
              </a:rPr>
              <a:t>Buying Patterns</a:t>
            </a:r>
          </a:p>
        </p:txBody>
      </p:sp>
      <p:graphicFrame>
        <p:nvGraphicFramePr>
          <p:cNvPr id="33795" name="Object 3">
            <a:extLst>
              <a:ext uri="{FF2B5EF4-FFF2-40B4-BE49-F238E27FC236}">
                <a16:creationId xmlns:a16="http://schemas.microsoft.com/office/drawing/2014/main" id="{8C8CD9A8-AF44-F7B7-75AC-92E327F39C37}"/>
              </a:ext>
            </a:extLst>
          </p:cNvPr>
          <p:cNvGraphicFramePr>
            <a:graphicFrameLocks noChangeAspect="1"/>
          </p:cNvGraphicFramePr>
          <p:nvPr/>
        </p:nvGraphicFramePr>
        <p:xfrm>
          <a:off x="50800" y="1092200"/>
          <a:ext cx="9015413" cy="3987800"/>
        </p:xfrm>
        <a:graphic>
          <a:graphicData uri="http://schemas.openxmlformats.org/presentationml/2006/ole">
            <mc:AlternateContent xmlns:mc="http://schemas.openxmlformats.org/markup-compatibility/2006">
              <mc:Choice xmlns:v="urn:schemas-microsoft-com:vml" Requires="v">
                <p:oleObj name="Worksheet" r:id="rId3" imgW="8089900" imgH="3581400" progId="Excel.Sheet.8">
                  <p:embed/>
                </p:oleObj>
              </mc:Choice>
              <mc:Fallback>
                <p:oleObj name="Worksheet" r:id="rId3" imgW="8089900" imgH="3581400" progId="Excel.Shee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00" y="1092200"/>
                        <a:ext cx="9015413" cy="398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Footer Placeholder 3">
            <a:extLst>
              <a:ext uri="{FF2B5EF4-FFF2-40B4-BE49-F238E27FC236}">
                <a16:creationId xmlns:a16="http://schemas.microsoft.com/office/drawing/2014/main" id="{8905600D-E756-DD4B-05EE-3194E6C1D1A6}"/>
              </a:ext>
            </a:extLst>
          </p:cNvPr>
          <p:cNvSpPr>
            <a:spLocks noGrp="1"/>
          </p:cNvSpPr>
          <p:nvPr>
            <p:ph type="ftr" sz="quarter" idx="10"/>
          </p:nvPr>
        </p:nvSpPr>
        <p:spPr>
          <a:xfrm>
            <a:off x="-119063" y="6356350"/>
            <a:ext cx="2641601" cy="50165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35842" name="Rectangle 2">
            <a:extLst>
              <a:ext uri="{FF2B5EF4-FFF2-40B4-BE49-F238E27FC236}">
                <a16:creationId xmlns:a16="http://schemas.microsoft.com/office/drawing/2014/main" id="{89E769B8-D72B-565E-C685-26212FFC40B1}"/>
              </a:ext>
            </a:extLst>
          </p:cNvPr>
          <p:cNvSpPr>
            <a:spLocks noGrp="1" noChangeArrowheads="1"/>
          </p:cNvSpPr>
          <p:nvPr>
            <p:ph type="title"/>
          </p:nvPr>
        </p:nvSpPr>
        <p:spPr/>
        <p:txBody>
          <a:bodyPr/>
          <a:lstStyle/>
          <a:p>
            <a:r>
              <a:rPr lang="en-US" altLang="en-US">
                <a:latin typeface="Arial" panose="020B0604020202020204" pitchFamily="34" charset="0"/>
              </a:rPr>
              <a:t>Overall Relationship</a:t>
            </a:r>
          </a:p>
        </p:txBody>
      </p:sp>
      <p:graphicFrame>
        <p:nvGraphicFramePr>
          <p:cNvPr id="2311297" name="Group 129">
            <a:extLst>
              <a:ext uri="{FF2B5EF4-FFF2-40B4-BE49-F238E27FC236}">
                <a16:creationId xmlns:a16="http://schemas.microsoft.com/office/drawing/2014/main" id="{10D6CE21-7D35-0CC5-01D5-E649983E2415}"/>
              </a:ext>
            </a:extLst>
          </p:cNvPr>
          <p:cNvGraphicFramePr>
            <a:graphicFrameLocks noGrp="1"/>
          </p:cNvGraphicFramePr>
          <p:nvPr/>
        </p:nvGraphicFramePr>
        <p:xfrm>
          <a:off x="1023938" y="1397000"/>
          <a:ext cx="7442200" cy="3695700"/>
        </p:xfrm>
        <a:graphic>
          <a:graphicData uri="http://schemas.openxmlformats.org/drawingml/2006/table">
            <a:tbl>
              <a:tblPr/>
              <a:tblGrid>
                <a:gridCol w="1860550">
                  <a:extLst>
                    <a:ext uri="{9D8B030D-6E8A-4147-A177-3AD203B41FA5}">
                      <a16:colId xmlns:a16="http://schemas.microsoft.com/office/drawing/2014/main" val="20000"/>
                    </a:ext>
                  </a:extLst>
                </a:gridCol>
                <a:gridCol w="1860550">
                  <a:extLst>
                    <a:ext uri="{9D8B030D-6E8A-4147-A177-3AD203B41FA5}">
                      <a16:colId xmlns:a16="http://schemas.microsoft.com/office/drawing/2014/main" val="20001"/>
                    </a:ext>
                  </a:extLst>
                </a:gridCol>
                <a:gridCol w="1860550">
                  <a:extLst>
                    <a:ext uri="{9D8B030D-6E8A-4147-A177-3AD203B41FA5}">
                      <a16:colId xmlns:a16="http://schemas.microsoft.com/office/drawing/2014/main" val="20002"/>
                    </a:ext>
                  </a:extLst>
                </a:gridCol>
                <a:gridCol w="1860550">
                  <a:extLst>
                    <a:ext uri="{9D8B030D-6E8A-4147-A177-3AD203B41FA5}">
                      <a16:colId xmlns:a16="http://schemas.microsoft.com/office/drawing/2014/main" val="20003"/>
                    </a:ext>
                  </a:extLst>
                </a:gridCol>
              </a:tblGrid>
              <a:tr h="1016000">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2000" b="1" i="0" u="none" strike="noStrike" cap="none" normalizeH="0" baseline="0">
                          <a:ln>
                            <a:noFill/>
                          </a:ln>
                          <a:solidFill>
                            <a:srgbClr val="000000"/>
                          </a:solidFill>
                          <a:effectLst/>
                          <a:latin typeface="Arial"/>
                          <a:ea typeface="ＭＳ Ｐゴシック" charset="0"/>
                          <a:cs typeface="Arial"/>
                        </a:rPr>
                        <a:t>Collaborative</a:t>
                      </a:r>
                    </a:p>
                  </a:txBody>
                  <a:tcPr anchor="ctr"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Arial"/>
                        <a:ea typeface="ＭＳ Ｐゴシック" charset="0"/>
                        <a:cs typeface="Arial"/>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Arial"/>
                        <a:ea typeface="ＭＳ Ｐゴシック" charset="0"/>
                        <a:cs typeface="Arial"/>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Arial"/>
                        <a:ea typeface="ＭＳ Ｐゴシック" charset="0"/>
                        <a:cs typeface="Arial"/>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1016000">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2000" b="1" i="0" u="none" strike="noStrike" cap="none" normalizeH="0" baseline="0">
                          <a:ln>
                            <a:noFill/>
                          </a:ln>
                          <a:solidFill>
                            <a:srgbClr val="000000"/>
                          </a:solidFill>
                          <a:effectLst/>
                          <a:latin typeface="Arial"/>
                          <a:ea typeface="ＭＳ Ｐゴシック" charset="0"/>
                          <a:cs typeface="Arial"/>
                        </a:rPr>
                        <a:t>Co-operative</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Arial"/>
                        <a:ea typeface="ＭＳ Ｐゴシック" charset="0"/>
                        <a:cs typeface="Arial"/>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chemeClr val="hlink"/>
                        </a:solidFill>
                        <a:effectLst/>
                        <a:latin typeface="Arial"/>
                        <a:ea typeface="ＭＳ Ｐゴシック" charset="0"/>
                        <a:cs typeface="Arial"/>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Arial"/>
                        <a:ea typeface="ＭＳ Ｐゴシック" charset="0"/>
                        <a:cs typeface="Arial"/>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1016000">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2000" b="1" i="0" u="none" strike="noStrike" cap="none" normalizeH="0" baseline="0">
                          <a:ln>
                            <a:noFill/>
                          </a:ln>
                          <a:solidFill>
                            <a:srgbClr val="000000"/>
                          </a:solidFill>
                          <a:effectLst/>
                          <a:latin typeface="Arial"/>
                          <a:ea typeface="ＭＳ Ｐゴシック" charset="0"/>
                          <a:cs typeface="Arial"/>
                        </a:rPr>
                        <a:t>Competitive</a:t>
                      </a:r>
                    </a:p>
                  </a:txBody>
                  <a:tcPr anchor="ct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Arial"/>
                        <a:ea typeface="ＭＳ Ｐゴシック" charset="0"/>
                        <a:cs typeface="Arial"/>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Arial"/>
                        <a:ea typeface="ＭＳ Ｐゴシック" charset="0"/>
                        <a:cs typeface="Arial"/>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Arial"/>
                        <a:ea typeface="ＭＳ Ｐゴシック" charset="0"/>
                        <a:cs typeface="Arial"/>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47700">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Arial"/>
                        <a:ea typeface="ＭＳ Ｐゴシック" charset="0"/>
                        <a:cs typeface="Arial"/>
                      </a:endParaRPr>
                    </a:p>
                  </a:txBody>
                  <a:tcPr anchor="ct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2000" b="1" i="0" u="none" strike="noStrike" cap="none" normalizeH="0" baseline="0">
                          <a:ln>
                            <a:noFill/>
                          </a:ln>
                          <a:solidFill>
                            <a:srgbClr val="000000"/>
                          </a:solidFill>
                          <a:effectLst/>
                          <a:latin typeface="Arial"/>
                          <a:ea typeface="ＭＳ Ｐゴシック" charset="0"/>
                          <a:cs typeface="Arial"/>
                        </a:rPr>
                        <a:t>Product</a:t>
                      </a:r>
                    </a:p>
                  </a:txBody>
                  <a:tcPr anchor="ctr"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2000" b="1" i="0" u="none" strike="noStrike" cap="none" normalizeH="0" baseline="0" dirty="0">
                          <a:ln>
                            <a:noFill/>
                          </a:ln>
                          <a:solidFill>
                            <a:srgbClr val="000000"/>
                          </a:solidFill>
                          <a:effectLst/>
                          <a:latin typeface="Arial"/>
                          <a:ea typeface="ＭＳ Ｐゴシック" charset="0"/>
                          <a:cs typeface="Arial"/>
                        </a:rPr>
                        <a:t>Solution</a:t>
                      </a:r>
                    </a:p>
                  </a:txBody>
                  <a:tcPr anchor="ctr"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2000" b="1" i="0" u="none" strike="noStrike" cap="none" normalizeH="0" baseline="0" dirty="0">
                          <a:ln>
                            <a:noFill/>
                          </a:ln>
                          <a:solidFill>
                            <a:srgbClr val="000000"/>
                          </a:solidFill>
                          <a:effectLst/>
                          <a:latin typeface="Arial"/>
                          <a:ea typeface="ＭＳ Ｐゴシック" charset="0"/>
                          <a:cs typeface="Arial"/>
                        </a:rPr>
                        <a:t>Strategic</a:t>
                      </a:r>
                    </a:p>
                  </a:txBody>
                  <a:tcPr anchor="ctr" horzOverflow="overflow">
                    <a:lnL>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311298" name="Text Box 130">
            <a:extLst>
              <a:ext uri="{FF2B5EF4-FFF2-40B4-BE49-F238E27FC236}">
                <a16:creationId xmlns:a16="http://schemas.microsoft.com/office/drawing/2014/main" id="{136FCA53-2155-1F14-DAA7-3DBAB29F1D03}"/>
              </a:ext>
            </a:extLst>
          </p:cNvPr>
          <p:cNvSpPr txBox="1">
            <a:spLocks noChangeArrowheads="1"/>
          </p:cNvSpPr>
          <p:nvPr/>
        </p:nvSpPr>
        <p:spPr bwMode="auto">
          <a:xfrm rot="-5400000">
            <a:off x="-677069" y="2740819"/>
            <a:ext cx="2998788"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defRPr/>
            </a:pPr>
            <a:r>
              <a:rPr lang="en-US" sz="2000" i="1" dirty="0">
                <a:solidFill>
                  <a:srgbClr val="B00000"/>
                </a:solidFill>
                <a:latin typeface="Arial"/>
                <a:ea typeface="ＭＳ Ｐゴシック" charset="0"/>
                <a:cs typeface="Arial"/>
              </a:rPr>
              <a:t>Business Relationship</a:t>
            </a:r>
          </a:p>
        </p:txBody>
      </p:sp>
      <p:sp>
        <p:nvSpPr>
          <p:cNvPr id="2311299" name="Text Box 131">
            <a:extLst>
              <a:ext uri="{FF2B5EF4-FFF2-40B4-BE49-F238E27FC236}">
                <a16:creationId xmlns:a16="http://schemas.microsoft.com/office/drawing/2014/main" id="{016B2C86-C090-6D1B-F2E9-FE45E662CD61}"/>
              </a:ext>
            </a:extLst>
          </p:cNvPr>
          <p:cNvSpPr txBox="1">
            <a:spLocks noChangeArrowheads="1"/>
          </p:cNvSpPr>
          <p:nvPr/>
        </p:nvSpPr>
        <p:spPr bwMode="auto">
          <a:xfrm>
            <a:off x="2908300" y="5018088"/>
            <a:ext cx="55308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defRPr/>
            </a:pPr>
            <a:r>
              <a:rPr lang="en-US" sz="2000" i="1" dirty="0">
                <a:solidFill>
                  <a:srgbClr val="B00000"/>
                </a:solidFill>
                <a:latin typeface="Arial"/>
                <a:ea typeface="ＭＳ Ｐゴシック" charset="0"/>
                <a:cs typeface="Arial"/>
              </a:rPr>
              <a:t>Sales Engagement</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Footer Placeholder 3">
            <a:extLst>
              <a:ext uri="{FF2B5EF4-FFF2-40B4-BE49-F238E27FC236}">
                <a16:creationId xmlns:a16="http://schemas.microsoft.com/office/drawing/2014/main" id="{E30F74DD-A134-1651-55B0-BC4BB322AAB3}"/>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37890" name="Rectangle 2">
            <a:extLst>
              <a:ext uri="{FF2B5EF4-FFF2-40B4-BE49-F238E27FC236}">
                <a16:creationId xmlns:a16="http://schemas.microsoft.com/office/drawing/2014/main" id="{A27A9461-414E-BDB4-C9AB-6418AB7C3244}"/>
              </a:ext>
            </a:extLst>
          </p:cNvPr>
          <p:cNvSpPr>
            <a:spLocks noGrp="1" noChangeArrowheads="1"/>
          </p:cNvSpPr>
          <p:nvPr>
            <p:ph type="title"/>
          </p:nvPr>
        </p:nvSpPr>
        <p:spPr/>
        <p:txBody>
          <a:bodyPr/>
          <a:lstStyle/>
          <a:p>
            <a:r>
              <a:rPr lang="en-US" altLang="en-US">
                <a:latin typeface="Arial" panose="020B0604020202020204" pitchFamily="34" charset="0"/>
              </a:rPr>
              <a:t>SWOT: Our relationship</a:t>
            </a:r>
          </a:p>
        </p:txBody>
      </p:sp>
      <p:graphicFrame>
        <p:nvGraphicFramePr>
          <p:cNvPr id="2176032" name="Group 32">
            <a:extLst>
              <a:ext uri="{FF2B5EF4-FFF2-40B4-BE49-F238E27FC236}">
                <a16:creationId xmlns:a16="http://schemas.microsoft.com/office/drawing/2014/main" id="{69F9709D-FE4F-BD45-0ABB-7B2CC2E5C13A}"/>
              </a:ext>
            </a:extLst>
          </p:cNvPr>
          <p:cNvGraphicFramePr>
            <a:graphicFrameLocks noGrp="1"/>
          </p:cNvGraphicFramePr>
          <p:nvPr/>
        </p:nvGraphicFramePr>
        <p:xfrm>
          <a:off x="458788" y="1089025"/>
          <a:ext cx="8197850" cy="4791075"/>
        </p:xfrm>
        <a:graphic>
          <a:graphicData uri="http://schemas.openxmlformats.org/drawingml/2006/table">
            <a:tbl>
              <a:tblPr/>
              <a:tblGrid>
                <a:gridCol w="4098925">
                  <a:extLst>
                    <a:ext uri="{9D8B030D-6E8A-4147-A177-3AD203B41FA5}">
                      <a16:colId xmlns:a16="http://schemas.microsoft.com/office/drawing/2014/main" val="20000"/>
                    </a:ext>
                  </a:extLst>
                </a:gridCol>
                <a:gridCol w="4098925">
                  <a:extLst>
                    <a:ext uri="{9D8B030D-6E8A-4147-A177-3AD203B41FA5}">
                      <a16:colId xmlns:a16="http://schemas.microsoft.com/office/drawing/2014/main" val="20001"/>
                    </a:ext>
                  </a:extLst>
                </a:gridCol>
              </a:tblGrid>
              <a:tr h="2473325">
                <a:tc>
                  <a:txBody>
                    <a:bodyPr/>
                    <a:lstStyle/>
                    <a:p>
                      <a:pPr marL="195263" marR="0" lvl="0" indent="-195263"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Strengths</a:t>
                      </a:r>
                      <a:endParaRPr kumimoji="0" lang="en-US" sz="1600" b="1" i="0" u="none" strike="noStrike" cap="none" normalizeH="0" baseline="0" dirty="0">
                        <a:ln>
                          <a:noFill/>
                        </a:ln>
                        <a:solidFill>
                          <a:schemeClr val="tx1"/>
                        </a:solidFill>
                        <a:effectLst/>
                        <a:latin typeface="Arial"/>
                        <a:ea typeface="ＭＳ Ｐゴシック" charset="0"/>
                        <a:cs typeface="Arial"/>
                      </a:endParaRP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chemeClr val="tx1"/>
                        </a:solidFill>
                        <a:effectLst/>
                        <a:latin typeface="Arial"/>
                        <a:ea typeface="ＭＳ Ｐゴシック" charset="0"/>
                        <a:cs typeface="Arial"/>
                      </a:endParaRPr>
                    </a:p>
                  </a:txBody>
                  <a:tcPr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195263" marR="0" lvl="0" indent="-195263"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Weaknesses</a:t>
                      </a:r>
                      <a:endParaRPr kumimoji="0" lang="en-US" sz="1600" b="1" i="0" u="none" strike="noStrike" cap="none" normalizeH="0" baseline="0" dirty="0">
                        <a:ln>
                          <a:noFill/>
                        </a:ln>
                        <a:solidFill>
                          <a:schemeClr val="tx1"/>
                        </a:solidFill>
                        <a:effectLst/>
                        <a:latin typeface="Arial"/>
                        <a:ea typeface="ＭＳ Ｐゴシック" charset="0"/>
                        <a:cs typeface="Arial"/>
                      </a:endParaRP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chemeClr val="tx1"/>
                        </a:solidFill>
                        <a:effectLst/>
                        <a:latin typeface="Arial"/>
                        <a:ea typeface="ＭＳ Ｐゴシック" charset="0"/>
                        <a:cs typeface="Arial"/>
                      </a:endParaRPr>
                    </a:p>
                  </a:txBody>
                  <a:tcPr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2317750">
                <a:tc>
                  <a:txBody>
                    <a:bodyPr/>
                    <a:lstStyle/>
                    <a:p>
                      <a:pPr marL="195263" marR="0" lvl="0" indent="-195263"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Opportunities</a:t>
                      </a:r>
                      <a:endParaRPr kumimoji="0" lang="en-US" sz="1600" b="1" i="0" u="none" strike="noStrike" cap="none" normalizeH="0" baseline="0" dirty="0">
                        <a:ln>
                          <a:noFill/>
                        </a:ln>
                        <a:solidFill>
                          <a:schemeClr val="tx1"/>
                        </a:solidFill>
                        <a:effectLst/>
                        <a:latin typeface="Arial"/>
                        <a:ea typeface="ＭＳ Ｐゴシック" charset="0"/>
                        <a:cs typeface="Arial"/>
                      </a:endParaRP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chemeClr val="tx1"/>
                        </a:solidFill>
                        <a:effectLst/>
                        <a:latin typeface="Arial"/>
                        <a:ea typeface="ＭＳ Ｐゴシック" charset="0"/>
                        <a:cs typeface="Arial"/>
                      </a:endParaRPr>
                    </a:p>
                  </a:txBody>
                  <a:tcPr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195263" marR="0" lvl="0" indent="-195263"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Threats</a:t>
                      </a:r>
                      <a:endParaRPr kumimoji="0" lang="en-US" sz="1600" b="1" i="0" u="none" strike="noStrike" cap="none" normalizeH="0" baseline="0" dirty="0">
                        <a:ln>
                          <a:noFill/>
                        </a:ln>
                        <a:solidFill>
                          <a:schemeClr val="tx1"/>
                        </a:solidFill>
                        <a:effectLst/>
                        <a:latin typeface="Arial"/>
                        <a:ea typeface="ＭＳ Ｐゴシック" charset="0"/>
                        <a:cs typeface="Arial"/>
                      </a:endParaRP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chemeClr val="tx1"/>
                        </a:solidFill>
                        <a:effectLst/>
                        <a:latin typeface="Arial"/>
                        <a:ea typeface="ＭＳ Ｐゴシック" charset="0"/>
                        <a:cs typeface="Arial"/>
                      </a:endParaRPr>
                    </a:p>
                  </a:txBody>
                  <a:tcPr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2176032"/>
                                        </p:tgtEl>
                                        <p:attrNameLst>
                                          <p:attrName>style.visibility</p:attrName>
                                        </p:attrNameLst>
                                      </p:cBhvr>
                                      <p:to>
                                        <p:strVal val="visible"/>
                                      </p:to>
                                    </p:set>
                                    <p:animEffect transition="in" filter="wipe(up)">
                                      <p:cBhvr>
                                        <p:cTn id="7" dur="500"/>
                                        <p:tgtEl>
                                          <p:spTgt spid="2176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Footer Placeholder 3">
            <a:extLst>
              <a:ext uri="{FF2B5EF4-FFF2-40B4-BE49-F238E27FC236}">
                <a16:creationId xmlns:a16="http://schemas.microsoft.com/office/drawing/2014/main" id="{965EA3F3-74D5-3529-2D90-281D7784AB1E}"/>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39938" name="Rectangle 2">
            <a:extLst>
              <a:ext uri="{FF2B5EF4-FFF2-40B4-BE49-F238E27FC236}">
                <a16:creationId xmlns:a16="http://schemas.microsoft.com/office/drawing/2014/main" id="{EBD95E4F-3689-0F28-9484-BD4E32BB6722}"/>
              </a:ext>
            </a:extLst>
          </p:cNvPr>
          <p:cNvSpPr>
            <a:spLocks noGrp="1" noChangeArrowheads="1"/>
          </p:cNvSpPr>
          <p:nvPr>
            <p:ph type="title"/>
          </p:nvPr>
        </p:nvSpPr>
        <p:spPr/>
        <p:txBody>
          <a:bodyPr/>
          <a:lstStyle/>
          <a:p>
            <a:r>
              <a:rPr lang="en-US" altLang="en-US">
                <a:latin typeface="Arial" panose="020B0604020202020204" pitchFamily="34" charset="0"/>
              </a:rPr>
              <a:t> </a:t>
            </a:r>
          </a:p>
        </p:txBody>
      </p:sp>
      <p:sp>
        <p:nvSpPr>
          <p:cNvPr id="2217987" name="Rectangle 3">
            <a:extLst>
              <a:ext uri="{FF2B5EF4-FFF2-40B4-BE49-F238E27FC236}">
                <a16:creationId xmlns:a16="http://schemas.microsoft.com/office/drawing/2014/main" id="{E2D11CCB-5782-C0E3-18C6-FA4C61CA84F0}"/>
              </a:ext>
            </a:extLst>
          </p:cNvPr>
          <p:cNvSpPr>
            <a:spLocks noGrp="1" noChangeArrowheads="1"/>
          </p:cNvSpPr>
          <p:nvPr>
            <p:ph type="body" idx="4294967295"/>
          </p:nvPr>
        </p:nvSpPr>
        <p:spPr>
          <a:xfrm>
            <a:off x="685800" y="2282825"/>
            <a:ext cx="7772400" cy="41148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a:buFont typeface="Times" charset="0"/>
              <a:buNone/>
              <a:defRPr/>
            </a:pPr>
            <a:r>
              <a:rPr lang="en-US" sz="2800"/>
              <a:t>Part 2</a:t>
            </a:r>
          </a:p>
          <a:p>
            <a:pPr algn="ctr">
              <a:buFont typeface="Times" charset="0"/>
              <a:buNone/>
              <a:defRPr/>
            </a:pPr>
            <a:r>
              <a:rPr lang="en-US" sz="2800">
                <a:solidFill>
                  <a:srgbClr val="B00000"/>
                </a:solidFill>
              </a:rPr>
              <a:t>Where We Want to Get To</a:t>
            </a:r>
          </a:p>
          <a:p>
            <a:pPr algn="ctr">
              <a:buFont typeface="Times" charset="0"/>
              <a:buNone/>
              <a:defRPr/>
            </a:pPr>
            <a:r>
              <a:rPr lang="en-US" sz="2800" i="1"/>
              <a:t>Goal &amp; Objectives</a:t>
            </a:r>
          </a:p>
          <a:p>
            <a:pPr algn="ctr">
              <a:buFont typeface="Times" charset="0"/>
              <a:buNone/>
              <a:defRPr/>
            </a:pPr>
            <a:r>
              <a:rPr lang="en-US" sz="1600" i="1">
                <a:solidFill>
                  <a:srgbClr val="B00000"/>
                </a:solidFill>
              </a:rPr>
              <a:t>The Goal Statement &amp; SMART end Business Objectives</a:t>
            </a:r>
            <a:endParaRPr lang="en-US" sz="280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Footer Placeholder 3">
            <a:extLst>
              <a:ext uri="{FF2B5EF4-FFF2-40B4-BE49-F238E27FC236}">
                <a16:creationId xmlns:a16="http://schemas.microsoft.com/office/drawing/2014/main" id="{C5606C07-6515-1AD6-708E-45028E0FA279}"/>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41986" name="Rectangle 2">
            <a:extLst>
              <a:ext uri="{FF2B5EF4-FFF2-40B4-BE49-F238E27FC236}">
                <a16:creationId xmlns:a16="http://schemas.microsoft.com/office/drawing/2014/main" id="{15178DFB-25FA-969C-0EAD-2A8F3D4030C0}"/>
              </a:ext>
            </a:extLst>
          </p:cNvPr>
          <p:cNvSpPr>
            <a:spLocks noGrp="1" noChangeArrowheads="1"/>
          </p:cNvSpPr>
          <p:nvPr>
            <p:ph type="title"/>
          </p:nvPr>
        </p:nvSpPr>
        <p:spPr/>
        <p:txBody>
          <a:bodyPr/>
          <a:lstStyle/>
          <a:p>
            <a:r>
              <a:rPr lang="en-US" altLang="en-US">
                <a:latin typeface="Arial" panose="020B0604020202020204" pitchFamily="34" charset="0"/>
              </a:rPr>
              <a:t>Goal &amp; Business Objectives</a:t>
            </a:r>
          </a:p>
        </p:txBody>
      </p:sp>
      <p:sp>
        <p:nvSpPr>
          <p:cNvPr id="2178052" name="AutoShape 4">
            <a:extLst>
              <a:ext uri="{FF2B5EF4-FFF2-40B4-BE49-F238E27FC236}">
                <a16:creationId xmlns:a16="http://schemas.microsoft.com/office/drawing/2014/main" id="{DD86F393-A377-054C-D9CD-019DF3B70664}"/>
              </a:ext>
            </a:extLst>
          </p:cNvPr>
          <p:cNvSpPr>
            <a:spLocks noChangeArrowheads="1"/>
          </p:cNvSpPr>
          <p:nvPr/>
        </p:nvSpPr>
        <p:spPr bwMode="auto">
          <a:xfrm>
            <a:off x="754063" y="1035050"/>
            <a:ext cx="7634287" cy="1401763"/>
          </a:xfrm>
          <a:prstGeom prst="roundRect">
            <a:avLst>
              <a:gd name="adj" fmla="val 16667"/>
            </a:avLst>
          </a:prstGeom>
          <a:solidFill>
            <a:srgbClr val="FFFFFF"/>
          </a:solidFill>
          <a:ln w="38100">
            <a:solidFill>
              <a:srgbClr val="B00000"/>
            </a:solidFill>
            <a:round/>
            <a:headEnd/>
            <a:tailEnd/>
          </a:ln>
        </p:spPr>
        <p:txBody>
          <a:bodyPr wrap="none" anchor="ct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pPr algn="ctr"/>
            <a:r>
              <a:rPr lang="en-US" altLang="en-US" sz="2400" i="1">
                <a:solidFill>
                  <a:schemeClr val="tx1"/>
                </a:solidFill>
                <a:latin typeface="Arial" panose="020B0604020202020204" pitchFamily="34" charset="0"/>
                <a:cs typeface="Arial" panose="020B0604020202020204" pitchFamily="34" charset="0"/>
              </a:rPr>
              <a:t>&lt;Goal Statement&gt;</a:t>
            </a:r>
            <a:endParaRPr lang="en-US" altLang="en-US" sz="2400" b="0">
              <a:solidFill>
                <a:schemeClr val="tx1"/>
              </a:solidFill>
              <a:latin typeface="Arial" panose="020B0604020202020204" pitchFamily="34" charset="0"/>
              <a:cs typeface="Arial" panose="020B0604020202020204" pitchFamily="34" charset="0"/>
            </a:endParaRPr>
          </a:p>
        </p:txBody>
      </p:sp>
      <p:sp>
        <p:nvSpPr>
          <p:cNvPr id="2178078" name="Rectangle 30">
            <a:extLst>
              <a:ext uri="{FF2B5EF4-FFF2-40B4-BE49-F238E27FC236}">
                <a16:creationId xmlns:a16="http://schemas.microsoft.com/office/drawing/2014/main" id="{2A11A6AE-FC19-8836-43F1-741924C1FC4B}"/>
              </a:ext>
            </a:extLst>
          </p:cNvPr>
          <p:cNvSpPr>
            <a:spLocks noGrp="1" noChangeArrowheads="1"/>
          </p:cNvSpPr>
          <p:nvPr>
            <p:ph type="body" idx="4294967295"/>
          </p:nvPr>
        </p:nvSpPr>
        <p:spPr>
          <a:xfrm>
            <a:off x="685800" y="2743200"/>
            <a:ext cx="7772400" cy="3267075"/>
          </a:xfrm>
          <a:ln w="38100">
            <a:solidFill>
              <a:srgbClr val="B00000"/>
            </a:solidFill>
            <a:miter lim="800000"/>
            <a:headEnd/>
            <a:tailEn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buFont typeface="Times" charset="0"/>
              <a:buNone/>
              <a:defRPr/>
            </a:pPr>
            <a:r>
              <a:rPr lang="en-US" sz="1800" dirty="0">
                <a:solidFill>
                  <a:srgbClr val="B00000"/>
                </a:solidFill>
              </a:rPr>
              <a:t>SMART end Business Objectives</a:t>
            </a:r>
            <a:endParaRPr lang="en-US" dirty="0"/>
          </a:p>
          <a:p>
            <a:pPr>
              <a:buFont typeface="Times" charset="0"/>
              <a:buChar char="•"/>
              <a:defRPr/>
            </a:pPr>
            <a:r>
              <a:rPr lang="en-US" sz="1600" dirty="0"/>
              <a:t>x</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78052"/>
                                        </p:tgtEl>
                                        <p:attrNameLst>
                                          <p:attrName>style.visibility</p:attrName>
                                        </p:attrNameLst>
                                      </p:cBhvr>
                                      <p:to>
                                        <p:strVal val="visible"/>
                                      </p:to>
                                    </p:set>
                                    <p:animEffect transition="in" filter="box(out)">
                                      <p:cBhvr>
                                        <p:cTn id="7" dur="500"/>
                                        <p:tgtEl>
                                          <p:spTgt spid="21780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178078">
                                            <p:bg/>
                                          </p:spTgt>
                                        </p:tgtEl>
                                        <p:attrNameLst>
                                          <p:attrName>style.visibility</p:attrName>
                                        </p:attrNameLst>
                                      </p:cBhvr>
                                      <p:to>
                                        <p:strVal val="visible"/>
                                      </p:to>
                                    </p:set>
                                    <p:animEffect transition="in" filter="wipe(left)">
                                      <p:cBhvr>
                                        <p:cTn id="12" dur="500"/>
                                        <p:tgtEl>
                                          <p:spTgt spid="2178078">
                                            <p:bg/>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2178078">
                                            <p:txEl>
                                              <p:pRg st="0" end="0"/>
                                            </p:txEl>
                                          </p:spTgt>
                                        </p:tgtEl>
                                        <p:attrNameLst>
                                          <p:attrName>style.visibility</p:attrName>
                                        </p:attrNameLst>
                                      </p:cBhvr>
                                      <p:to>
                                        <p:strVal val="visible"/>
                                      </p:to>
                                    </p:set>
                                    <p:animEffect transition="in" filter="wipe(left)">
                                      <p:cBhvr>
                                        <p:cTn id="15" dur="500"/>
                                        <p:tgtEl>
                                          <p:spTgt spid="2178078">
                                            <p:txEl>
                                              <p:pRg st="0" end="0"/>
                                            </p:txEl>
                                          </p:spTgt>
                                        </p:tgtEl>
                                      </p:cBhvr>
                                    </p:animEffect>
                                  </p:childTnLst>
                                </p:cTn>
                              </p:par>
                            </p:childTnLst>
                          </p:cTn>
                        </p:par>
                        <p:par>
                          <p:cTn id="16" fill="hold" nodeType="afterGroup">
                            <p:stCondLst>
                              <p:cond delay="500"/>
                            </p:stCondLst>
                            <p:childTnLst>
                              <p:par>
                                <p:cTn id="17" presetID="22" presetClass="entr" presetSubtype="8" fill="hold" nodeType="afterEffect">
                                  <p:stCondLst>
                                    <p:cond delay="0"/>
                                  </p:stCondLst>
                                  <p:childTnLst>
                                    <p:set>
                                      <p:cBhvr>
                                        <p:cTn id="18" dur="1" fill="hold">
                                          <p:stCondLst>
                                            <p:cond delay="0"/>
                                          </p:stCondLst>
                                        </p:cTn>
                                        <p:tgtEl>
                                          <p:spTgt spid="2178078">
                                            <p:txEl>
                                              <p:pRg st="1" end="1"/>
                                            </p:txEl>
                                          </p:spTgt>
                                        </p:tgtEl>
                                        <p:attrNameLst>
                                          <p:attrName>style.visibility</p:attrName>
                                        </p:attrNameLst>
                                      </p:cBhvr>
                                      <p:to>
                                        <p:strVal val="visible"/>
                                      </p:to>
                                    </p:set>
                                    <p:animEffect transition="in" filter="wipe(left)">
                                      <p:cBhvr>
                                        <p:cTn id="19" dur="500"/>
                                        <p:tgtEl>
                                          <p:spTgt spid="217807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8052" grpId="0" animBg="1"/>
      <p:bldP spid="2178078" grpId="0" build="p"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Footer Placeholder 3">
            <a:extLst>
              <a:ext uri="{FF2B5EF4-FFF2-40B4-BE49-F238E27FC236}">
                <a16:creationId xmlns:a16="http://schemas.microsoft.com/office/drawing/2014/main" id="{796A8AC5-97BF-4852-690A-D7C723A92566}"/>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44034" name="Rectangle 2">
            <a:extLst>
              <a:ext uri="{FF2B5EF4-FFF2-40B4-BE49-F238E27FC236}">
                <a16:creationId xmlns:a16="http://schemas.microsoft.com/office/drawing/2014/main" id="{854544F9-BA39-AA15-BF96-BD103997C342}"/>
              </a:ext>
            </a:extLst>
          </p:cNvPr>
          <p:cNvSpPr>
            <a:spLocks noGrp="1" noChangeArrowheads="1"/>
          </p:cNvSpPr>
          <p:nvPr>
            <p:ph type="title"/>
          </p:nvPr>
        </p:nvSpPr>
        <p:spPr/>
        <p:txBody>
          <a:bodyPr/>
          <a:lstStyle/>
          <a:p>
            <a:r>
              <a:rPr lang="en-US" altLang="en-US">
                <a:latin typeface="Arial" panose="020B0604020202020204" pitchFamily="34" charset="0"/>
              </a:rPr>
              <a:t> </a:t>
            </a:r>
          </a:p>
        </p:txBody>
      </p:sp>
      <p:sp>
        <p:nvSpPr>
          <p:cNvPr id="2219011" name="Rectangle 3">
            <a:extLst>
              <a:ext uri="{FF2B5EF4-FFF2-40B4-BE49-F238E27FC236}">
                <a16:creationId xmlns:a16="http://schemas.microsoft.com/office/drawing/2014/main" id="{EF570E3E-D260-0C2D-0496-C7B536B7E9C1}"/>
              </a:ext>
            </a:extLst>
          </p:cNvPr>
          <p:cNvSpPr>
            <a:spLocks noGrp="1" noChangeArrowheads="1"/>
          </p:cNvSpPr>
          <p:nvPr>
            <p:ph type="body" idx="4294967295"/>
          </p:nvPr>
        </p:nvSpPr>
        <p:spPr>
          <a:xfrm>
            <a:off x="685800" y="2282825"/>
            <a:ext cx="7772400" cy="41148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a:buFont typeface="Times" charset="0"/>
              <a:buNone/>
              <a:defRPr/>
            </a:pPr>
            <a:r>
              <a:rPr lang="en-US" sz="2800"/>
              <a:t>Part 3</a:t>
            </a:r>
          </a:p>
          <a:p>
            <a:pPr algn="ctr">
              <a:buFont typeface="Times" charset="0"/>
              <a:buNone/>
              <a:defRPr/>
            </a:pPr>
            <a:r>
              <a:rPr lang="en-US" sz="2800">
                <a:solidFill>
                  <a:srgbClr val="B00000"/>
                </a:solidFill>
              </a:rPr>
              <a:t>How We Will Get There</a:t>
            </a:r>
          </a:p>
          <a:p>
            <a:pPr algn="ctr">
              <a:buFont typeface="Times" charset="0"/>
              <a:buNone/>
              <a:defRPr/>
            </a:pPr>
            <a:r>
              <a:rPr lang="en-US" sz="2800" i="1"/>
              <a:t>Strategy &amp; Tactics</a:t>
            </a:r>
          </a:p>
          <a:p>
            <a:pPr algn="ctr">
              <a:buFont typeface="Times" charset="0"/>
              <a:buNone/>
              <a:defRPr/>
            </a:pPr>
            <a:r>
              <a:rPr lang="en-US" sz="1600" i="1">
                <a:solidFill>
                  <a:srgbClr val="B00000"/>
                </a:solidFill>
              </a:rPr>
              <a:t>Strategies, Tactics, Milestones, Key Player Mapper, Opportunity Outlook</a:t>
            </a:r>
            <a:endParaRPr lang="en-US" sz="280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Footer Placeholder 3">
            <a:extLst>
              <a:ext uri="{FF2B5EF4-FFF2-40B4-BE49-F238E27FC236}">
                <a16:creationId xmlns:a16="http://schemas.microsoft.com/office/drawing/2014/main" id="{8CCD968C-DDC4-1C0A-73AE-16D58F2ADEC4}"/>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46082" name="Rectangle 2">
            <a:extLst>
              <a:ext uri="{FF2B5EF4-FFF2-40B4-BE49-F238E27FC236}">
                <a16:creationId xmlns:a16="http://schemas.microsoft.com/office/drawing/2014/main" id="{1D6E9DB3-4A26-DF9A-6BB4-F88168C08BCD}"/>
              </a:ext>
            </a:extLst>
          </p:cNvPr>
          <p:cNvSpPr>
            <a:spLocks noGrp="1" noChangeArrowheads="1"/>
          </p:cNvSpPr>
          <p:nvPr>
            <p:ph type="title"/>
          </p:nvPr>
        </p:nvSpPr>
        <p:spPr/>
        <p:txBody>
          <a:bodyPr/>
          <a:lstStyle/>
          <a:p>
            <a:r>
              <a:rPr lang="en-US" altLang="en-US">
                <a:latin typeface="Arial" panose="020B0604020202020204" pitchFamily="34" charset="0"/>
              </a:rPr>
              <a:t>Strategy Statements</a:t>
            </a:r>
          </a:p>
        </p:txBody>
      </p:sp>
      <p:graphicFrame>
        <p:nvGraphicFramePr>
          <p:cNvPr id="2179125" name="Group 53">
            <a:extLst>
              <a:ext uri="{FF2B5EF4-FFF2-40B4-BE49-F238E27FC236}">
                <a16:creationId xmlns:a16="http://schemas.microsoft.com/office/drawing/2014/main" id="{9D25194F-4BC5-AC47-AAE3-91CDE250AFF7}"/>
              </a:ext>
            </a:extLst>
          </p:cNvPr>
          <p:cNvGraphicFramePr>
            <a:graphicFrameLocks noGrp="1"/>
          </p:cNvGraphicFramePr>
          <p:nvPr/>
        </p:nvGraphicFramePr>
        <p:xfrm>
          <a:off x="236538" y="1011238"/>
          <a:ext cx="8634412" cy="5045075"/>
        </p:xfrm>
        <a:graphic>
          <a:graphicData uri="http://schemas.openxmlformats.org/drawingml/2006/table">
            <a:tbl>
              <a:tblPr/>
              <a:tblGrid>
                <a:gridCol w="8634412">
                  <a:extLst>
                    <a:ext uri="{9D8B030D-6E8A-4147-A177-3AD203B41FA5}">
                      <a16:colId xmlns:a16="http://schemas.microsoft.com/office/drawing/2014/main" val="20000"/>
                    </a:ext>
                  </a:extLst>
                </a:gridCol>
              </a:tblGrid>
              <a:tr h="708025">
                <a:tc>
                  <a:txBody>
                    <a:bodyPr/>
                    <a:lstStyle/>
                    <a:p>
                      <a:pPr marL="0" marR="0" lvl="0"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Overall</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292100" marR="0" lvl="1"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11200">
                <a:tc>
                  <a:txBody>
                    <a:bodyPr/>
                    <a:lstStyle/>
                    <a:p>
                      <a:pPr marL="0" marR="0" lvl="0"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Positioning</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292100" marR="0" lvl="1"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06438">
                <a:tc>
                  <a:txBody>
                    <a:bodyPr/>
                    <a:lstStyle/>
                    <a:p>
                      <a:pPr marL="0" marR="0" lvl="0"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Relationships</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292100" marR="0" lvl="1"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09613">
                <a:tc>
                  <a:txBody>
                    <a:bodyPr/>
                    <a:lstStyle/>
                    <a:p>
                      <a:pPr marL="0" marR="0" lvl="0"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Operational</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292100" marR="0" lvl="1"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09613">
                <a:tc>
                  <a:txBody>
                    <a:bodyPr/>
                    <a:lstStyle/>
                    <a:p>
                      <a:pPr marL="0" marR="0" lvl="0"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Financial</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292100" marR="0" lvl="1"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08025">
                <a:tc>
                  <a:txBody>
                    <a:bodyPr/>
                    <a:lstStyle/>
                    <a:p>
                      <a:pPr marL="0" marR="0" lvl="0"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Technology</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292100" marR="0" lvl="1"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92163">
                <a:tc>
                  <a:txBody>
                    <a:bodyPr/>
                    <a:lstStyle/>
                    <a:p>
                      <a:pPr marL="0" marR="0" lvl="0"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&lt;Other&gt;</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292100" marR="0" lvl="1" indent="0" algn="l" defTabSz="914400" rtl="0" eaLnBrk="0" fontAlgn="base" latinLnBrk="0" hangingPunct="0">
                        <a:lnSpc>
                          <a:spcPct val="100000"/>
                        </a:lnSpc>
                        <a:spcBef>
                          <a:spcPct val="1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Footer Placeholder 3">
            <a:extLst>
              <a:ext uri="{FF2B5EF4-FFF2-40B4-BE49-F238E27FC236}">
                <a16:creationId xmlns:a16="http://schemas.microsoft.com/office/drawing/2014/main" id="{8B08C0E8-AA3A-F010-6091-0D6ECFE829A2}"/>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pic>
        <p:nvPicPr>
          <p:cNvPr id="2180101" name="Picture 5">
            <a:extLst>
              <a:ext uri="{FF2B5EF4-FFF2-40B4-BE49-F238E27FC236}">
                <a16:creationId xmlns:a16="http://schemas.microsoft.com/office/drawing/2014/main" id="{41D9BCBB-38E2-4DBD-01F7-FED1CECC7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8575" y="992188"/>
            <a:ext cx="366713" cy="990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2180108" name="Rectangle 12">
            <a:extLst>
              <a:ext uri="{FF2B5EF4-FFF2-40B4-BE49-F238E27FC236}">
                <a16:creationId xmlns:a16="http://schemas.microsoft.com/office/drawing/2014/main" id="{1A2BB285-4476-0063-9777-9CCC73CD1B4B}"/>
              </a:ext>
            </a:extLst>
          </p:cNvPr>
          <p:cNvSpPr>
            <a:spLocks noChangeArrowheads="1"/>
          </p:cNvSpPr>
          <p:nvPr/>
        </p:nvSpPr>
        <p:spPr bwMode="auto">
          <a:xfrm>
            <a:off x="509588" y="1012825"/>
            <a:ext cx="3829050" cy="5094288"/>
          </a:xfrm>
          <a:prstGeom prst="rect">
            <a:avLst/>
          </a:prstGeom>
          <a:noFill/>
          <a:ln w="38100">
            <a:solidFill>
              <a:srgbClr val="B0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marL="285750" indent="-285750">
              <a:spcBef>
                <a:spcPct val="30000"/>
              </a:spcBef>
              <a:buClr>
                <a:srgbClr val="B00000"/>
              </a:buClr>
              <a:buSzPct val="100000"/>
              <a:buFont typeface="Times" charset="0"/>
              <a:buNone/>
              <a:defRPr/>
            </a:pPr>
            <a:r>
              <a:rPr lang="en-US" sz="1600" dirty="0">
                <a:solidFill>
                  <a:srgbClr val="B00000"/>
                </a:solidFill>
                <a:latin typeface="Arial"/>
                <a:ea typeface="ＭＳ Ｐゴシック" charset="0"/>
                <a:cs typeface="Arial"/>
              </a:rPr>
              <a:t>Strategy Strengths </a:t>
            </a:r>
            <a:endParaRPr lang="en-US" sz="1600" dirty="0">
              <a:solidFill>
                <a:srgbClr val="000000"/>
              </a:solidFill>
              <a:latin typeface="Arial"/>
              <a:ea typeface="ＭＳ Ｐゴシック" charset="0"/>
              <a:cs typeface="Arial"/>
            </a:endParaRPr>
          </a:p>
          <a:p>
            <a:pPr>
              <a:spcBef>
                <a:spcPct val="30000"/>
              </a:spcBef>
              <a:buClr>
                <a:srgbClr val="B00000"/>
              </a:buClr>
              <a:buSzPct val="100000"/>
              <a:defRPr/>
            </a:pPr>
            <a:endParaRPr lang="en-US" sz="1600" dirty="0">
              <a:solidFill>
                <a:srgbClr val="000000"/>
              </a:solidFill>
              <a:latin typeface="Arial"/>
              <a:ea typeface="ＭＳ Ｐゴシック" charset="0"/>
              <a:cs typeface="Arial"/>
            </a:endParaRPr>
          </a:p>
        </p:txBody>
      </p:sp>
      <p:sp>
        <p:nvSpPr>
          <p:cNvPr id="48132" name="Rectangle 2">
            <a:extLst>
              <a:ext uri="{FF2B5EF4-FFF2-40B4-BE49-F238E27FC236}">
                <a16:creationId xmlns:a16="http://schemas.microsoft.com/office/drawing/2014/main" id="{88E04C29-5964-CD32-B8D0-1B5BFB381C98}"/>
              </a:ext>
            </a:extLst>
          </p:cNvPr>
          <p:cNvSpPr>
            <a:spLocks noGrp="1" noChangeArrowheads="1"/>
          </p:cNvSpPr>
          <p:nvPr>
            <p:ph type="title"/>
          </p:nvPr>
        </p:nvSpPr>
        <p:spPr>
          <a:extLst>
            <a:ext uri="{91240B29-F687-4F45-9708-019B960494DF}">
              <a14:hiddenLine xmlns:a14="http://schemas.microsoft.com/office/drawing/2010/main" w="38100">
                <a:solidFill>
                  <a:srgbClr val="000000"/>
                </a:solidFill>
                <a:miter lim="800000"/>
                <a:headEnd/>
                <a:tailEnd/>
              </a14:hiddenLine>
            </a:ext>
          </a:extLst>
        </p:spPr>
        <p:txBody>
          <a:bodyPr/>
          <a:lstStyle/>
          <a:p>
            <a:r>
              <a:rPr lang="en-US" altLang="en-US">
                <a:latin typeface="Arial" panose="020B0604020202020204" pitchFamily="34" charset="0"/>
              </a:rPr>
              <a:t>Strategy Strengths &amp; Exposures</a:t>
            </a:r>
          </a:p>
        </p:txBody>
      </p:sp>
      <p:pic>
        <p:nvPicPr>
          <p:cNvPr id="2180102" name="Picture 6">
            <a:extLst>
              <a:ext uri="{FF2B5EF4-FFF2-40B4-BE49-F238E27FC236}">
                <a16:creationId xmlns:a16="http://schemas.microsoft.com/office/drawing/2014/main" id="{3D1E0C9D-EED1-A9DA-B8BF-FEB3EACD50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72425" y="1030288"/>
            <a:ext cx="657225" cy="8366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solidFill>
                  <a:srgbClr val="B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2180104" name="Rectangle 8">
            <a:extLst>
              <a:ext uri="{FF2B5EF4-FFF2-40B4-BE49-F238E27FC236}">
                <a16:creationId xmlns:a16="http://schemas.microsoft.com/office/drawing/2014/main" id="{981932A5-598E-6AC1-556A-3FF5B9554EA2}"/>
              </a:ext>
            </a:extLst>
          </p:cNvPr>
          <p:cNvSpPr>
            <a:spLocks noChangeArrowheads="1"/>
          </p:cNvSpPr>
          <p:nvPr/>
        </p:nvSpPr>
        <p:spPr bwMode="auto">
          <a:xfrm>
            <a:off x="4610100" y="1022350"/>
            <a:ext cx="4059238" cy="5078413"/>
          </a:xfrm>
          <a:prstGeom prst="rect">
            <a:avLst/>
          </a:prstGeom>
          <a:noFill/>
          <a:ln w="38100">
            <a:solidFill>
              <a:srgbClr val="B0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marL="285750" indent="-285750">
              <a:spcBef>
                <a:spcPct val="30000"/>
              </a:spcBef>
              <a:buClr>
                <a:srgbClr val="B00000"/>
              </a:buClr>
              <a:buSzPct val="100000"/>
              <a:buFont typeface="Times" charset="0"/>
              <a:buNone/>
              <a:defRPr/>
            </a:pPr>
            <a:r>
              <a:rPr lang="en-US" sz="1600" dirty="0">
                <a:solidFill>
                  <a:srgbClr val="B00000"/>
                </a:solidFill>
                <a:latin typeface="Arial"/>
                <a:ea typeface="ＭＳ Ｐゴシック" charset="0"/>
                <a:cs typeface="Arial"/>
              </a:rPr>
              <a:t>Strategy Exposures </a:t>
            </a:r>
            <a:endParaRPr lang="en-US" sz="1600" dirty="0">
              <a:solidFill>
                <a:srgbClr val="000000"/>
              </a:solidFill>
              <a:latin typeface="Arial"/>
              <a:ea typeface="ＭＳ Ｐゴシック" charset="0"/>
              <a:cs typeface="Arial"/>
            </a:endParaRPr>
          </a:p>
          <a:p>
            <a:pPr>
              <a:spcBef>
                <a:spcPct val="30000"/>
              </a:spcBef>
              <a:buClr>
                <a:srgbClr val="B00000"/>
              </a:buClr>
              <a:buSzPct val="100000"/>
              <a:defRPr/>
            </a:pPr>
            <a:endParaRPr lang="en-US" sz="1600" dirty="0">
              <a:solidFill>
                <a:srgbClr val="000000"/>
              </a:solidFill>
              <a:latin typeface="Arial"/>
              <a:ea typeface="ＭＳ Ｐゴシック" charset="0"/>
              <a:cs typeface="Aria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Footer Placeholder 3">
            <a:extLst>
              <a:ext uri="{FF2B5EF4-FFF2-40B4-BE49-F238E27FC236}">
                <a16:creationId xmlns:a16="http://schemas.microsoft.com/office/drawing/2014/main" id="{20071219-BF2A-0E3F-AAE1-EF5C4E787E0D}"/>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50178" name="Rectangle 2">
            <a:extLst>
              <a:ext uri="{FF2B5EF4-FFF2-40B4-BE49-F238E27FC236}">
                <a16:creationId xmlns:a16="http://schemas.microsoft.com/office/drawing/2014/main" id="{AAA5F14A-B281-1846-F016-EF181F6D02C1}"/>
              </a:ext>
            </a:extLst>
          </p:cNvPr>
          <p:cNvSpPr>
            <a:spLocks noGrp="1" noChangeArrowheads="1"/>
          </p:cNvSpPr>
          <p:nvPr>
            <p:ph type="title"/>
          </p:nvPr>
        </p:nvSpPr>
        <p:spPr/>
        <p:txBody>
          <a:bodyPr/>
          <a:lstStyle/>
          <a:p>
            <a:r>
              <a:rPr lang="en-US" altLang="en-US">
                <a:latin typeface="Arial" panose="020B0604020202020204" pitchFamily="34" charset="0"/>
              </a:rPr>
              <a:t>Milestones</a:t>
            </a:r>
          </a:p>
        </p:txBody>
      </p:sp>
      <p:sp>
        <p:nvSpPr>
          <p:cNvPr id="2181123" name="Rectangle 3">
            <a:extLst>
              <a:ext uri="{FF2B5EF4-FFF2-40B4-BE49-F238E27FC236}">
                <a16:creationId xmlns:a16="http://schemas.microsoft.com/office/drawing/2014/main" id="{3C7D7E92-F897-6A83-808F-6CB2400D6EAB}"/>
              </a:ext>
            </a:extLst>
          </p:cNvPr>
          <p:cNvSpPr>
            <a:spLocks noGrp="1" noChangeArrowheads="1"/>
          </p:cNvSpPr>
          <p:nvPr>
            <p:ph type="body" idx="4294967295"/>
          </p:nvPr>
        </p:nvSpPr>
        <p:spPr>
          <a:xfrm>
            <a:off x="690563" y="1111250"/>
            <a:ext cx="7888287" cy="4806950"/>
          </a:xfrm>
          <a:ln w="38100">
            <a:solidFill>
              <a:srgbClr val="B00000"/>
            </a:solidFill>
            <a:miter lim="800000"/>
            <a:headEnd/>
            <a:tailEn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buFont typeface="Times" charset="0"/>
              <a:buNone/>
              <a:defRPr/>
            </a:pPr>
            <a:r>
              <a:rPr lang="en-US" sz="1600" dirty="0">
                <a:solidFill>
                  <a:srgbClr val="B00000"/>
                </a:solidFill>
              </a:rPr>
              <a:t>Our SMART Milestone Objectives</a:t>
            </a:r>
            <a:endParaRPr lang="en-US" sz="1600" dirty="0"/>
          </a:p>
          <a:p>
            <a:pPr marL="0" indent="0">
              <a:buFont typeface="Times" charset="0"/>
              <a:buNone/>
              <a:defRPr/>
            </a:pPr>
            <a:endParaRPr lang="en-US" sz="16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2181123">
                                            <p:txEl>
                                              <p:pRg st="0" end="0"/>
                                            </p:txEl>
                                          </p:spTgt>
                                        </p:tgtEl>
                                        <p:attrNameLst>
                                          <p:attrName>style.visibility</p:attrName>
                                        </p:attrNameLst>
                                      </p:cBhvr>
                                      <p:to>
                                        <p:strVal val="visible"/>
                                      </p:to>
                                    </p:set>
                                    <p:animEffect transition="in" filter="wipe(left)">
                                      <p:cBhvr>
                                        <p:cTn id="7" dur="500"/>
                                        <p:tgtEl>
                                          <p:spTgt spid="2181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2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Footer Placeholder 3">
            <a:extLst>
              <a:ext uri="{FF2B5EF4-FFF2-40B4-BE49-F238E27FC236}">
                <a16:creationId xmlns:a16="http://schemas.microsoft.com/office/drawing/2014/main" id="{2369BC6C-E8E0-93E2-3FBA-F45FAEB19550}"/>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52226" name="Rectangle 2">
            <a:extLst>
              <a:ext uri="{FF2B5EF4-FFF2-40B4-BE49-F238E27FC236}">
                <a16:creationId xmlns:a16="http://schemas.microsoft.com/office/drawing/2014/main" id="{A4544881-AB75-0D72-82BB-5A0EB63137C9}"/>
              </a:ext>
            </a:extLst>
          </p:cNvPr>
          <p:cNvSpPr>
            <a:spLocks noGrp="1" noChangeArrowheads="1"/>
          </p:cNvSpPr>
          <p:nvPr>
            <p:ph type="title"/>
          </p:nvPr>
        </p:nvSpPr>
        <p:spPr/>
        <p:txBody>
          <a:bodyPr/>
          <a:lstStyle/>
          <a:p>
            <a:r>
              <a:rPr lang="en-US" altLang="en-US">
                <a:latin typeface="Arial" panose="020B0604020202020204" pitchFamily="34" charset="0"/>
              </a:rPr>
              <a:t>Tactical Action Plan</a:t>
            </a:r>
          </a:p>
        </p:txBody>
      </p:sp>
      <p:graphicFrame>
        <p:nvGraphicFramePr>
          <p:cNvPr id="2182625" name="Group 481">
            <a:extLst>
              <a:ext uri="{FF2B5EF4-FFF2-40B4-BE49-F238E27FC236}">
                <a16:creationId xmlns:a16="http://schemas.microsoft.com/office/drawing/2014/main" id="{5EB3063A-D36C-D757-CBEA-74D9A788753E}"/>
              </a:ext>
            </a:extLst>
          </p:cNvPr>
          <p:cNvGraphicFramePr>
            <a:graphicFrameLocks noGrp="1"/>
          </p:cNvGraphicFramePr>
          <p:nvPr/>
        </p:nvGraphicFramePr>
        <p:xfrm>
          <a:off x="249238" y="892175"/>
          <a:ext cx="8688387" cy="5341938"/>
        </p:xfrm>
        <a:graphic>
          <a:graphicData uri="http://schemas.openxmlformats.org/drawingml/2006/table">
            <a:tbl>
              <a:tblPr/>
              <a:tblGrid>
                <a:gridCol w="3281362">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876300">
                  <a:extLst>
                    <a:ext uri="{9D8B030D-6E8A-4147-A177-3AD203B41FA5}">
                      <a16:colId xmlns:a16="http://schemas.microsoft.com/office/drawing/2014/main" val="20002"/>
                    </a:ext>
                  </a:extLst>
                </a:gridCol>
                <a:gridCol w="3768725">
                  <a:extLst>
                    <a:ext uri="{9D8B030D-6E8A-4147-A177-3AD203B41FA5}">
                      <a16:colId xmlns:a16="http://schemas.microsoft.com/office/drawing/2014/main" val="20003"/>
                    </a:ext>
                  </a:extLst>
                </a:gridCol>
              </a:tblGrid>
              <a:tr h="4111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dirty="0">
                          <a:ln>
                            <a:noFill/>
                          </a:ln>
                          <a:solidFill>
                            <a:srgbClr val="B00000"/>
                          </a:solidFill>
                          <a:effectLst/>
                          <a:latin typeface="Arial"/>
                          <a:ea typeface="ＭＳ Ｐゴシック" charset="0"/>
                          <a:cs typeface="Arial"/>
                        </a:rPr>
                        <a:t>Description</a:t>
                      </a:r>
                    </a:p>
                  </a:txBody>
                  <a:tcPr marT="45723" marB="45723" horzOverflow="overflow">
                    <a:lnL>
                      <a:noFill/>
                    </a:lnL>
                    <a:lnR>
                      <a:noFill/>
                    </a:lnR>
                    <a:ln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dirty="0">
                          <a:ln>
                            <a:noFill/>
                          </a:ln>
                          <a:solidFill>
                            <a:srgbClr val="B00000"/>
                          </a:solidFill>
                          <a:effectLst/>
                          <a:latin typeface="Arial"/>
                          <a:ea typeface="ＭＳ Ｐゴシック" charset="0"/>
                          <a:cs typeface="Arial"/>
                        </a:rPr>
                        <a:t>Who</a:t>
                      </a:r>
                    </a:p>
                  </a:txBody>
                  <a:tcPr marT="45723" marB="45723" horzOverflow="overflow">
                    <a:lnL>
                      <a:noFill/>
                    </a:lnL>
                    <a:lnR>
                      <a:noFill/>
                    </a:lnR>
                    <a:ln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dirty="0">
                          <a:ln>
                            <a:noFill/>
                          </a:ln>
                          <a:solidFill>
                            <a:srgbClr val="B00000"/>
                          </a:solidFill>
                          <a:effectLst/>
                          <a:latin typeface="Arial"/>
                          <a:ea typeface="ＭＳ Ｐゴシック" charset="0"/>
                          <a:cs typeface="Arial"/>
                        </a:rPr>
                        <a:t>When</a:t>
                      </a:r>
                    </a:p>
                  </a:txBody>
                  <a:tcPr marT="45723" marB="45723" horzOverflow="overflow">
                    <a:lnL>
                      <a:noFill/>
                    </a:lnL>
                    <a:lnR>
                      <a:noFill/>
                    </a:lnR>
                    <a:ln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a:ln>
                            <a:noFill/>
                          </a:ln>
                          <a:solidFill>
                            <a:srgbClr val="B00000"/>
                          </a:solidFill>
                          <a:effectLst/>
                          <a:latin typeface="Arial"/>
                          <a:ea typeface="ＭＳ Ｐゴシック" charset="0"/>
                          <a:cs typeface="Arial"/>
                        </a:rPr>
                        <a:t>Comments/Outcome</a:t>
                      </a:r>
                    </a:p>
                  </a:txBody>
                  <a:tcPr marT="45723" marB="45723" horzOverflow="overflow">
                    <a:lnL>
                      <a:noFill/>
                    </a:lnL>
                    <a:lnR>
                      <a:noFill/>
                    </a:lnR>
                    <a:lnT>
                      <a:noFill/>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67024">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Arial"/>
                        <a:ea typeface="ＭＳ Ｐゴシック" charset="0"/>
                        <a:cs typeface="Arial"/>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Arial"/>
                        <a:ea typeface="ＭＳ Ｐゴシック" charset="0"/>
                        <a:cs typeface="Arial"/>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Arial"/>
                        <a:ea typeface="ＭＳ Ｐゴシック" charset="0"/>
                        <a:cs typeface="Arial"/>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dirty="0">
                        <a:ln>
                          <a:noFill/>
                        </a:ln>
                        <a:solidFill>
                          <a:srgbClr val="000000"/>
                        </a:solidFill>
                        <a:effectLst/>
                        <a:latin typeface="Arial"/>
                        <a:ea typeface="ＭＳ Ｐゴシック" charset="0"/>
                        <a:cs typeface="Arial"/>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1"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274337">
                <a:tc>
                  <a:txBody>
                    <a:bodyPr/>
                    <a:lstStyle/>
                    <a:p>
                      <a:pPr marL="0" marR="0" lvl="0" indent="0" algn="l"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0" fontAlgn="base" latinLnBrk="0" hangingPunct="0">
                        <a:lnSpc>
                          <a:spcPct val="96000"/>
                        </a:lnSpc>
                        <a:spcBef>
                          <a:spcPct val="30000"/>
                        </a:spcBef>
                        <a:spcAft>
                          <a:spcPct val="0"/>
                        </a:spcAft>
                        <a:buClr>
                          <a:srgbClr val="B00000"/>
                        </a:buClr>
                        <a:buSzPct val="100000"/>
                        <a:buFont typeface="Times" charset="0"/>
                        <a:buNone/>
                        <a:tabLst/>
                      </a:pPr>
                      <a:endParaRPr kumimoji="0" lang="en-US" sz="1200" b="0" i="0" u="none" strike="noStrike" cap="none" normalizeH="0" baseline="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200" b="1" i="0" u="none" strike="noStrike" cap="none" normalizeH="0" baseline="0" dirty="0">
                        <a:ln>
                          <a:noFill/>
                        </a:ln>
                        <a:solidFill>
                          <a:srgbClr val="000000"/>
                        </a:solidFill>
                        <a:effectLst/>
                        <a:latin typeface="Times New Roman Bold"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bl>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oter Placeholder 3">
            <a:extLst>
              <a:ext uri="{FF2B5EF4-FFF2-40B4-BE49-F238E27FC236}">
                <a16:creationId xmlns:a16="http://schemas.microsoft.com/office/drawing/2014/main" id="{483750DC-F2CA-0B36-247D-F481333DFCA5}"/>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17410" name="Rectangle 2">
            <a:extLst>
              <a:ext uri="{FF2B5EF4-FFF2-40B4-BE49-F238E27FC236}">
                <a16:creationId xmlns:a16="http://schemas.microsoft.com/office/drawing/2014/main" id="{8358C93C-D69D-05C2-C5B4-80112391987B}"/>
              </a:ext>
            </a:extLst>
          </p:cNvPr>
          <p:cNvSpPr>
            <a:spLocks noGrp="1" noChangeArrowheads="1"/>
          </p:cNvSpPr>
          <p:nvPr>
            <p:ph type="title"/>
          </p:nvPr>
        </p:nvSpPr>
        <p:spPr/>
        <p:txBody>
          <a:bodyPr/>
          <a:lstStyle/>
          <a:p>
            <a:r>
              <a:rPr lang="en-US" altLang="en-US">
                <a:latin typeface="Arial" panose="020B0604020202020204" pitchFamily="34" charset="0"/>
              </a:rPr>
              <a:t>Topics</a:t>
            </a:r>
          </a:p>
        </p:txBody>
      </p:sp>
      <p:sp>
        <p:nvSpPr>
          <p:cNvPr id="2157571" name="Rectangle 3">
            <a:extLst>
              <a:ext uri="{FF2B5EF4-FFF2-40B4-BE49-F238E27FC236}">
                <a16:creationId xmlns:a16="http://schemas.microsoft.com/office/drawing/2014/main" id="{90A71F0F-518C-D63F-A631-1849160CAAEF}"/>
              </a:ext>
            </a:extLst>
          </p:cNvPr>
          <p:cNvSpPr>
            <a:spLocks noGrp="1" noChangeArrowheads="1"/>
          </p:cNvSpPr>
          <p:nvPr>
            <p:ph type="body" idx="4294967295"/>
          </p:nvPr>
        </p:nvSpPr>
        <p:spPr>
          <a:xfrm>
            <a:off x="334963" y="844550"/>
            <a:ext cx="3886200" cy="23876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nSpc>
                <a:spcPct val="80000"/>
              </a:lnSpc>
              <a:buFont typeface="Times" charset="0"/>
              <a:buNone/>
              <a:defRPr/>
            </a:pPr>
            <a:r>
              <a:rPr lang="en-US" sz="1800" dirty="0">
                <a:solidFill>
                  <a:schemeClr val="tx1"/>
                </a:solidFill>
              </a:rPr>
              <a:t>Introduction</a:t>
            </a:r>
            <a:endParaRPr lang="en-US" sz="1800" dirty="0"/>
          </a:p>
          <a:p>
            <a:pPr>
              <a:lnSpc>
                <a:spcPct val="80000"/>
              </a:lnSpc>
              <a:buFont typeface="Times" charset="0"/>
              <a:buNone/>
              <a:defRPr/>
            </a:pPr>
            <a:r>
              <a:rPr lang="en-US" sz="2000" i="1" dirty="0">
                <a:solidFill>
                  <a:srgbClr val="B00000"/>
                </a:solidFill>
              </a:rPr>
              <a:t>Where we are now</a:t>
            </a:r>
            <a:endParaRPr lang="en-US" sz="2000" i="1" dirty="0"/>
          </a:p>
          <a:p>
            <a:pPr>
              <a:lnSpc>
                <a:spcPct val="80000"/>
              </a:lnSpc>
              <a:buFont typeface="Times" charset="0"/>
              <a:buChar char="•"/>
              <a:defRPr/>
            </a:pPr>
            <a:r>
              <a:rPr lang="en-US" sz="1800" dirty="0"/>
              <a:t>Situation Analysis</a:t>
            </a:r>
          </a:p>
          <a:p>
            <a:pPr lvl="1">
              <a:lnSpc>
                <a:spcPct val="80000"/>
              </a:lnSpc>
              <a:buFont typeface="Times" charset="0"/>
              <a:buChar char="•"/>
              <a:defRPr/>
            </a:pPr>
            <a:r>
              <a:rPr lang="en-US" sz="1800" dirty="0"/>
              <a:t>Account Characteristics</a:t>
            </a:r>
          </a:p>
          <a:p>
            <a:pPr lvl="1">
              <a:lnSpc>
                <a:spcPct val="80000"/>
              </a:lnSpc>
              <a:buFont typeface="Times" charset="0"/>
              <a:buChar char="•"/>
              <a:defRPr/>
            </a:pPr>
            <a:r>
              <a:rPr lang="en-US" sz="1800" dirty="0"/>
              <a:t>Playing Field</a:t>
            </a:r>
          </a:p>
          <a:p>
            <a:pPr lvl="1">
              <a:lnSpc>
                <a:spcPct val="80000"/>
              </a:lnSpc>
              <a:buFont typeface="Times" charset="0"/>
              <a:buChar char="•"/>
              <a:defRPr/>
            </a:pPr>
            <a:r>
              <a:rPr lang="en-US" sz="1800" dirty="0"/>
              <a:t>Competition</a:t>
            </a:r>
          </a:p>
          <a:p>
            <a:pPr>
              <a:lnSpc>
                <a:spcPct val="80000"/>
              </a:lnSpc>
              <a:buFont typeface="Times" charset="0"/>
              <a:buChar char="•"/>
              <a:defRPr/>
            </a:pPr>
            <a:r>
              <a:rPr lang="en-US" sz="1800" dirty="0"/>
              <a:t>Overall Relationship</a:t>
            </a:r>
          </a:p>
          <a:p>
            <a:pPr>
              <a:lnSpc>
                <a:spcPct val="80000"/>
              </a:lnSpc>
              <a:buFont typeface="Times" charset="0"/>
              <a:buChar char="•"/>
              <a:defRPr/>
            </a:pPr>
            <a:r>
              <a:rPr lang="en-US" sz="1800" dirty="0"/>
              <a:t>SWOT &amp; SWOT Plus</a:t>
            </a:r>
          </a:p>
        </p:txBody>
      </p:sp>
      <p:sp>
        <p:nvSpPr>
          <p:cNvPr id="2157572" name="Text Box 4">
            <a:extLst>
              <a:ext uri="{FF2B5EF4-FFF2-40B4-BE49-F238E27FC236}">
                <a16:creationId xmlns:a16="http://schemas.microsoft.com/office/drawing/2014/main" id="{585809A6-662E-30C5-289B-B357A779A09A}"/>
              </a:ext>
            </a:extLst>
          </p:cNvPr>
          <p:cNvSpPr txBox="1">
            <a:spLocks noChangeArrowheads="1"/>
          </p:cNvSpPr>
          <p:nvPr/>
        </p:nvSpPr>
        <p:spPr bwMode="auto">
          <a:xfrm>
            <a:off x="4079875" y="915988"/>
            <a:ext cx="3776663" cy="2549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lvl1pPr marL="279400" indent="-279400">
              <a:defRPr sz="2400">
                <a:solidFill>
                  <a:schemeClr val="tx1"/>
                </a:solidFill>
                <a:latin typeface="Times" charset="0"/>
                <a:ea typeface="ＭＳ Ｐゴシック" charset="0"/>
              </a:defRPr>
            </a:lvl1pPr>
            <a:lvl2pPr marL="566738">
              <a:defRPr sz="2400">
                <a:solidFill>
                  <a:schemeClr val="tx1"/>
                </a:solidFill>
                <a:latin typeface="Times" charset="0"/>
                <a:ea typeface="ＭＳ Ｐゴシック" charset="0"/>
              </a:defRPr>
            </a:lvl2pPr>
            <a:lvl3pPr>
              <a:defRPr sz="2400">
                <a:solidFill>
                  <a:schemeClr val="tx1"/>
                </a:solidFill>
                <a:latin typeface="Times" charset="0"/>
                <a:ea typeface="ＭＳ Ｐゴシック" charset="0"/>
              </a:defRPr>
            </a:lvl3pPr>
            <a:lvl4pPr>
              <a:defRPr sz="2400">
                <a:solidFill>
                  <a:schemeClr val="tx1"/>
                </a:solidFill>
                <a:latin typeface="Times" charset="0"/>
                <a:ea typeface="ＭＳ Ｐゴシック" charset="0"/>
              </a:defRPr>
            </a:lvl4pPr>
            <a:lvl5pPr>
              <a:defRPr sz="2400">
                <a:solidFill>
                  <a:schemeClr val="tx1"/>
                </a:solidFill>
                <a:latin typeface="Times" charset="0"/>
                <a:ea typeface="ＭＳ Ｐゴシック" charset="0"/>
              </a:defRPr>
            </a:lvl5pPr>
            <a:lvl6pPr eaLnBrk="0" fontAlgn="base" hangingPunct="0">
              <a:spcBef>
                <a:spcPct val="0"/>
              </a:spcBef>
              <a:spcAft>
                <a:spcPct val="0"/>
              </a:spcAft>
              <a:defRPr sz="2400">
                <a:solidFill>
                  <a:schemeClr val="tx1"/>
                </a:solidFill>
                <a:latin typeface="Times" charset="0"/>
                <a:ea typeface="ＭＳ Ｐゴシック" charset="0"/>
              </a:defRPr>
            </a:lvl6pPr>
            <a:lvl7pPr eaLnBrk="0" fontAlgn="base" hangingPunct="0">
              <a:spcBef>
                <a:spcPct val="0"/>
              </a:spcBef>
              <a:spcAft>
                <a:spcPct val="0"/>
              </a:spcAft>
              <a:defRPr sz="2400">
                <a:solidFill>
                  <a:schemeClr val="tx1"/>
                </a:solidFill>
                <a:latin typeface="Times" charset="0"/>
                <a:ea typeface="ＭＳ Ｐゴシック" charset="0"/>
              </a:defRPr>
            </a:lvl7pPr>
            <a:lvl8pPr eaLnBrk="0" fontAlgn="base" hangingPunct="0">
              <a:spcBef>
                <a:spcPct val="0"/>
              </a:spcBef>
              <a:spcAft>
                <a:spcPct val="0"/>
              </a:spcAft>
              <a:defRPr sz="2400">
                <a:solidFill>
                  <a:schemeClr val="tx1"/>
                </a:solidFill>
                <a:latin typeface="Times" charset="0"/>
                <a:ea typeface="ＭＳ Ｐゴシック" charset="0"/>
              </a:defRPr>
            </a:lvl8pPr>
            <a:lvl9pPr eaLnBrk="0" fontAlgn="base" hangingPunct="0">
              <a:spcBef>
                <a:spcPct val="0"/>
              </a:spcBef>
              <a:spcAft>
                <a:spcPct val="0"/>
              </a:spcAft>
              <a:defRPr sz="2400">
                <a:solidFill>
                  <a:schemeClr val="tx1"/>
                </a:solidFill>
                <a:latin typeface="Times" charset="0"/>
                <a:ea typeface="ＭＳ Ｐゴシック" charset="0"/>
              </a:defRPr>
            </a:lvl9pPr>
          </a:lstStyle>
          <a:p>
            <a:pPr>
              <a:lnSpc>
                <a:spcPct val="80000"/>
              </a:lnSpc>
              <a:spcBef>
                <a:spcPct val="30000"/>
              </a:spcBef>
              <a:buClr>
                <a:srgbClr val="B00000"/>
              </a:buClr>
              <a:buSzPct val="100000"/>
              <a:buFont typeface="Times" charset="0"/>
              <a:buNone/>
              <a:defRPr/>
            </a:pPr>
            <a:endParaRPr lang="en-US" sz="2000" i="1" dirty="0">
              <a:solidFill>
                <a:srgbClr val="B00000"/>
              </a:solidFill>
              <a:latin typeface="Arial"/>
              <a:cs typeface="Arial"/>
            </a:endParaRPr>
          </a:p>
          <a:p>
            <a:pPr>
              <a:lnSpc>
                <a:spcPct val="80000"/>
              </a:lnSpc>
              <a:spcBef>
                <a:spcPct val="30000"/>
              </a:spcBef>
              <a:buClr>
                <a:srgbClr val="B00000"/>
              </a:buClr>
              <a:buSzPct val="100000"/>
              <a:buFont typeface="Times" charset="0"/>
              <a:buNone/>
              <a:defRPr/>
            </a:pPr>
            <a:r>
              <a:rPr lang="en-US" sz="2000" i="1" dirty="0">
                <a:solidFill>
                  <a:srgbClr val="B00000"/>
                </a:solidFill>
                <a:latin typeface="Arial"/>
                <a:cs typeface="Arial"/>
              </a:rPr>
              <a:t>Where we want to get to </a:t>
            </a:r>
          </a:p>
          <a:p>
            <a:pPr>
              <a:lnSpc>
                <a:spcPct val="80000"/>
              </a:lnSpc>
              <a:spcBef>
                <a:spcPct val="30000"/>
              </a:spcBef>
              <a:buClr>
                <a:srgbClr val="B00000"/>
              </a:buClr>
              <a:buSzPct val="100000"/>
              <a:buFont typeface="Times" charset="0"/>
              <a:buChar char="•"/>
              <a:defRPr/>
            </a:pPr>
            <a:r>
              <a:rPr lang="en-US" sz="1800" dirty="0">
                <a:solidFill>
                  <a:srgbClr val="000000"/>
                </a:solidFill>
                <a:latin typeface="Arial"/>
                <a:cs typeface="Arial"/>
              </a:rPr>
              <a:t>Goal and Business Objectives</a:t>
            </a:r>
          </a:p>
          <a:p>
            <a:pPr>
              <a:lnSpc>
                <a:spcPct val="80000"/>
              </a:lnSpc>
              <a:spcBef>
                <a:spcPct val="30000"/>
              </a:spcBef>
              <a:buClr>
                <a:srgbClr val="B00000"/>
              </a:buClr>
              <a:buSzPct val="100000"/>
              <a:buFont typeface="Times" charset="0"/>
              <a:buNone/>
              <a:defRPr/>
            </a:pPr>
            <a:r>
              <a:rPr lang="en-US" sz="2000" i="1" dirty="0">
                <a:solidFill>
                  <a:srgbClr val="B00000"/>
                </a:solidFill>
                <a:latin typeface="Arial"/>
                <a:cs typeface="Arial"/>
              </a:rPr>
              <a:t>How we will get there</a:t>
            </a:r>
            <a:endParaRPr lang="en-US" sz="2000" dirty="0">
              <a:solidFill>
                <a:srgbClr val="000000"/>
              </a:solidFill>
              <a:latin typeface="Arial"/>
              <a:cs typeface="Arial"/>
            </a:endParaRPr>
          </a:p>
          <a:p>
            <a:pPr>
              <a:lnSpc>
                <a:spcPct val="80000"/>
              </a:lnSpc>
              <a:spcBef>
                <a:spcPct val="30000"/>
              </a:spcBef>
              <a:buClr>
                <a:srgbClr val="B00000"/>
              </a:buClr>
              <a:buSzPct val="100000"/>
              <a:buFont typeface="Times" charset="0"/>
              <a:buChar char="•"/>
              <a:defRPr/>
            </a:pPr>
            <a:r>
              <a:rPr lang="en-US" sz="1800" dirty="0">
                <a:solidFill>
                  <a:srgbClr val="000000"/>
                </a:solidFill>
                <a:latin typeface="Arial"/>
                <a:cs typeface="Arial"/>
              </a:rPr>
              <a:t>Strategies</a:t>
            </a:r>
          </a:p>
          <a:p>
            <a:pPr>
              <a:lnSpc>
                <a:spcPct val="80000"/>
              </a:lnSpc>
              <a:spcBef>
                <a:spcPct val="30000"/>
              </a:spcBef>
              <a:buClr>
                <a:srgbClr val="B00000"/>
              </a:buClr>
              <a:buSzPct val="100000"/>
              <a:buFont typeface="Times" charset="0"/>
              <a:buChar char="•"/>
              <a:defRPr/>
            </a:pPr>
            <a:r>
              <a:rPr lang="en-US" sz="1800" dirty="0">
                <a:solidFill>
                  <a:srgbClr val="000000"/>
                </a:solidFill>
                <a:latin typeface="Arial"/>
                <a:cs typeface="Arial"/>
              </a:rPr>
              <a:t>Milestones</a:t>
            </a:r>
          </a:p>
          <a:p>
            <a:pPr>
              <a:lnSpc>
                <a:spcPct val="80000"/>
              </a:lnSpc>
              <a:spcBef>
                <a:spcPct val="30000"/>
              </a:spcBef>
              <a:buClr>
                <a:srgbClr val="B00000"/>
              </a:buClr>
              <a:buSzPct val="100000"/>
              <a:buFont typeface="Times" charset="0"/>
              <a:buChar char="•"/>
              <a:defRPr/>
            </a:pPr>
            <a:r>
              <a:rPr lang="en-US" sz="1800" dirty="0">
                <a:solidFill>
                  <a:srgbClr val="000000"/>
                </a:solidFill>
                <a:latin typeface="Arial"/>
                <a:cs typeface="Arial"/>
              </a:rPr>
              <a:t>Tactics</a:t>
            </a:r>
          </a:p>
          <a:p>
            <a:pPr>
              <a:lnSpc>
                <a:spcPct val="80000"/>
              </a:lnSpc>
              <a:spcBef>
                <a:spcPct val="30000"/>
              </a:spcBef>
              <a:buClr>
                <a:srgbClr val="B00000"/>
              </a:buClr>
              <a:buSzPct val="100000"/>
              <a:buFont typeface="Times" charset="0"/>
              <a:buChar char="•"/>
              <a:defRPr/>
            </a:pPr>
            <a:r>
              <a:rPr lang="en-US" sz="1800" dirty="0">
                <a:solidFill>
                  <a:srgbClr val="000000"/>
                </a:solidFill>
                <a:latin typeface="Arial"/>
                <a:cs typeface="Arial"/>
              </a:rPr>
              <a:t>Key Player Mapping</a:t>
            </a:r>
          </a:p>
        </p:txBody>
      </p:sp>
      <p:sp>
        <p:nvSpPr>
          <p:cNvPr id="2157573" name="Rectangle 5">
            <a:extLst>
              <a:ext uri="{FF2B5EF4-FFF2-40B4-BE49-F238E27FC236}">
                <a16:creationId xmlns:a16="http://schemas.microsoft.com/office/drawing/2014/main" id="{EC81BB0D-356A-6220-8B4D-1076EDA01FF3}"/>
              </a:ext>
            </a:extLst>
          </p:cNvPr>
          <p:cNvSpPr>
            <a:spLocks noChangeArrowheads="1"/>
          </p:cNvSpPr>
          <p:nvPr/>
        </p:nvSpPr>
        <p:spPr bwMode="auto">
          <a:xfrm>
            <a:off x="6215063" y="3732213"/>
            <a:ext cx="2900362" cy="2397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marL="285750" indent="-285750">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pPr>
              <a:lnSpc>
                <a:spcPct val="80000"/>
              </a:lnSpc>
              <a:spcBef>
                <a:spcPct val="30000"/>
              </a:spcBef>
              <a:buClr>
                <a:srgbClr val="B00000"/>
              </a:buClr>
              <a:buSzPct val="100000"/>
              <a:buFont typeface="Times" pitchFamily="2" charset="0"/>
              <a:buNone/>
            </a:pPr>
            <a:r>
              <a:rPr lang="en-US" altLang="en-US" sz="2000" i="1">
                <a:solidFill>
                  <a:srgbClr val="B00000"/>
                </a:solidFill>
                <a:latin typeface="Arial" panose="020B0604020202020204" pitchFamily="34" charset="0"/>
                <a:cs typeface="Arial" panose="020B0604020202020204" pitchFamily="34" charset="0"/>
              </a:rPr>
              <a:t>Plan overview</a:t>
            </a:r>
            <a:endParaRPr lang="en-US" altLang="en-US" sz="2000">
              <a:solidFill>
                <a:srgbClr val="000000"/>
              </a:solidFill>
              <a:latin typeface="Arial" panose="020B0604020202020204" pitchFamily="34" charset="0"/>
              <a:cs typeface="Arial" panose="020B0604020202020204" pitchFamily="34" charset="0"/>
            </a:endParaRPr>
          </a:p>
          <a:p>
            <a:pPr>
              <a:lnSpc>
                <a:spcPct val="80000"/>
              </a:lnSpc>
              <a:spcBef>
                <a:spcPct val="30000"/>
              </a:spcBef>
              <a:buClr>
                <a:srgbClr val="B00000"/>
              </a:buClr>
              <a:buSzPct val="100000"/>
              <a:buFont typeface="Times" pitchFamily="2" charset="0"/>
              <a:buChar char="•"/>
            </a:pPr>
            <a:r>
              <a:rPr lang="en-US" altLang="en-US" sz="1800">
                <a:solidFill>
                  <a:srgbClr val="000000"/>
                </a:solidFill>
                <a:latin typeface="Arial" panose="020B0604020202020204" pitchFamily="34" charset="0"/>
                <a:cs typeface="Arial" panose="020B0604020202020204" pitchFamily="34" charset="0"/>
              </a:rPr>
              <a:t>Our Proposition</a:t>
            </a:r>
          </a:p>
          <a:p>
            <a:pPr>
              <a:lnSpc>
                <a:spcPct val="80000"/>
              </a:lnSpc>
              <a:spcBef>
                <a:spcPct val="30000"/>
              </a:spcBef>
              <a:buClr>
                <a:srgbClr val="B00000"/>
              </a:buClr>
              <a:buSzPct val="100000"/>
              <a:buFont typeface="Times" pitchFamily="2" charset="0"/>
              <a:buChar char="•"/>
            </a:pPr>
            <a:r>
              <a:rPr lang="en-US" altLang="en-US" sz="1800">
                <a:solidFill>
                  <a:srgbClr val="000000"/>
                </a:solidFill>
                <a:latin typeface="Arial" panose="020B0604020202020204" pitchFamily="34" charset="0"/>
                <a:cs typeface="Arial" panose="020B0604020202020204" pitchFamily="34" charset="0"/>
              </a:rPr>
              <a:t>Assumptions &amp; Risks</a:t>
            </a:r>
          </a:p>
          <a:p>
            <a:pPr>
              <a:lnSpc>
                <a:spcPct val="80000"/>
              </a:lnSpc>
              <a:spcBef>
                <a:spcPct val="30000"/>
              </a:spcBef>
              <a:buClr>
                <a:srgbClr val="B00000"/>
              </a:buClr>
              <a:buSzPct val="100000"/>
              <a:buFont typeface="Times" pitchFamily="2" charset="0"/>
              <a:buChar char="•"/>
            </a:pPr>
            <a:r>
              <a:rPr lang="en-US" altLang="en-US" sz="1800">
                <a:solidFill>
                  <a:srgbClr val="000000"/>
                </a:solidFill>
                <a:latin typeface="Arial" panose="020B0604020202020204" pitchFamily="34" charset="0"/>
                <a:cs typeface="Arial" panose="020B0604020202020204" pitchFamily="34" charset="0"/>
              </a:rPr>
              <a:t>CSF’s</a:t>
            </a:r>
          </a:p>
          <a:p>
            <a:pPr>
              <a:lnSpc>
                <a:spcPct val="80000"/>
              </a:lnSpc>
              <a:spcBef>
                <a:spcPct val="30000"/>
              </a:spcBef>
              <a:buClr>
                <a:srgbClr val="B00000"/>
              </a:buClr>
              <a:buSzPct val="100000"/>
              <a:buFont typeface="Times" pitchFamily="2" charset="0"/>
              <a:buChar char="•"/>
            </a:pPr>
            <a:r>
              <a:rPr lang="en-US" altLang="en-US" sz="1800">
                <a:solidFill>
                  <a:srgbClr val="000000"/>
                </a:solidFill>
                <a:latin typeface="Arial" panose="020B0604020202020204" pitchFamily="34" charset="0"/>
                <a:cs typeface="Arial" panose="020B0604020202020204" pitchFamily="34" charset="0"/>
              </a:rPr>
              <a:t>Actions required</a:t>
            </a:r>
          </a:p>
          <a:p>
            <a:pPr>
              <a:lnSpc>
                <a:spcPct val="80000"/>
              </a:lnSpc>
              <a:spcBef>
                <a:spcPct val="30000"/>
              </a:spcBef>
              <a:buClr>
                <a:srgbClr val="B00000"/>
              </a:buClr>
              <a:buSzPct val="100000"/>
              <a:buFont typeface="Times" pitchFamily="2" charset="0"/>
              <a:buChar char="•"/>
            </a:pPr>
            <a:r>
              <a:rPr lang="en-US" altLang="en-US" sz="1800">
                <a:solidFill>
                  <a:srgbClr val="000000"/>
                </a:solidFill>
                <a:latin typeface="Arial" panose="020B0604020202020204" pitchFamily="34" charset="0"/>
                <a:cs typeface="Arial" panose="020B0604020202020204" pitchFamily="34" charset="0"/>
              </a:rPr>
              <a:t>Q &amp; A; Discussion</a:t>
            </a:r>
          </a:p>
          <a:p>
            <a:pPr>
              <a:lnSpc>
                <a:spcPct val="80000"/>
              </a:lnSpc>
              <a:spcBef>
                <a:spcPct val="30000"/>
              </a:spcBef>
              <a:buClr>
                <a:srgbClr val="B00000"/>
              </a:buClr>
              <a:buSzPct val="100000"/>
              <a:buFont typeface="Times" pitchFamily="2" charset="0"/>
              <a:buChar char="•"/>
            </a:pPr>
            <a:r>
              <a:rPr lang="en-US" altLang="en-US" sz="1800">
                <a:solidFill>
                  <a:srgbClr val="000000"/>
                </a:solidFill>
                <a:latin typeface="Arial" panose="020B0604020202020204" pitchFamily="34" charset="0"/>
                <a:cs typeface="Arial" panose="020B0604020202020204" pitchFamily="34" charset="0"/>
              </a:rPr>
              <a:t>Summary</a:t>
            </a:r>
          </a:p>
        </p:txBody>
      </p:sp>
      <p:pic>
        <p:nvPicPr>
          <p:cNvPr id="2157609" name="Picture 41">
            <a:extLst>
              <a:ext uri="{FF2B5EF4-FFF2-40B4-BE49-F238E27FC236}">
                <a16:creationId xmlns:a16="http://schemas.microsoft.com/office/drawing/2014/main" id="{156138A3-F1F0-5244-6353-DA5327F3D8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3757613"/>
            <a:ext cx="5813425" cy="2398712"/>
          </a:xfrm>
          <a:prstGeom prst="rect">
            <a:avLst/>
          </a:prstGeom>
          <a:noFill/>
          <a:ln>
            <a:noFill/>
          </a:ln>
          <a:effectLst/>
          <a:extLst>
            <a:ext uri="{909E8E84-426E-40dd-AFC4-6F175D3DCCD1}">
              <a14:hiddenFill xmlns:a14="http://schemas.microsoft.com/office/drawing/2010/main" xmlns="">
                <a:solidFill>
                  <a:srgbClr val="FFCCCC"/>
                </a:solidFill>
              </a14:hiddenFill>
            </a:ext>
            <a:ext uri="{91240B29-F687-4f45-9708-019B960494DF}">
              <a14:hiddenLine xmlns:a14="http://schemas.microsoft.com/office/drawing/2010/main" xmlns="" w="76200">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157571"/>
                                        </p:tgtEl>
                                        <p:attrNameLst>
                                          <p:attrName>style.visibility</p:attrName>
                                        </p:attrNameLst>
                                      </p:cBhvr>
                                      <p:to>
                                        <p:strVal val="visible"/>
                                      </p:to>
                                    </p:set>
                                    <p:animEffect transition="in" filter="wipe(up)">
                                      <p:cBhvr>
                                        <p:cTn id="7" dur="500"/>
                                        <p:tgtEl>
                                          <p:spTgt spid="21575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2157572"/>
                                        </p:tgtEl>
                                        <p:attrNameLst>
                                          <p:attrName>style.visibility</p:attrName>
                                        </p:attrNameLst>
                                      </p:cBhvr>
                                      <p:to>
                                        <p:strVal val="visible"/>
                                      </p:to>
                                    </p:set>
                                    <p:animEffect transition="in" filter="wipe(up)">
                                      <p:cBhvr>
                                        <p:cTn id="12" dur="500"/>
                                        <p:tgtEl>
                                          <p:spTgt spid="21575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157573"/>
                                        </p:tgtEl>
                                        <p:attrNameLst>
                                          <p:attrName>style.visibility</p:attrName>
                                        </p:attrNameLst>
                                      </p:cBhvr>
                                      <p:to>
                                        <p:strVal val="visible"/>
                                      </p:to>
                                    </p:set>
                                    <p:animEffect transition="in" filter="wipe(up)">
                                      <p:cBhvr>
                                        <p:cTn id="17" dur="500"/>
                                        <p:tgtEl>
                                          <p:spTgt spid="21575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7571" grpId="0"/>
      <p:bldP spid="2157572" grpId="0"/>
      <p:bldP spid="215757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Footer Placeholder 3">
            <a:extLst>
              <a:ext uri="{FF2B5EF4-FFF2-40B4-BE49-F238E27FC236}">
                <a16:creationId xmlns:a16="http://schemas.microsoft.com/office/drawing/2014/main" id="{DEDE19B4-3CF3-319F-A82C-DE3D4725265F}"/>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54274" name="Rectangle 2">
            <a:extLst>
              <a:ext uri="{FF2B5EF4-FFF2-40B4-BE49-F238E27FC236}">
                <a16:creationId xmlns:a16="http://schemas.microsoft.com/office/drawing/2014/main" id="{C676DE57-7FEB-5F00-6D09-23F92BA81451}"/>
              </a:ext>
            </a:extLst>
          </p:cNvPr>
          <p:cNvSpPr>
            <a:spLocks noGrp="1" noChangeArrowheads="1"/>
          </p:cNvSpPr>
          <p:nvPr>
            <p:ph type="title"/>
          </p:nvPr>
        </p:nvSpPr>
        <p:spPr/>
        <p:txBody>
          <a:bodyPr/>
          <a:lstStyle/>
          <a:p>
            <a:r>
              <a:rPr lang="en-US" altLang="en-US">
                <a:latin typeface="Arial" panose="020B0604020202020204" pitchFamily="34" charset="0"/>
              </a:rPr>
              <a:t>Key Player Mapper</a:t>
            </a:r>
          </a:p>
        </p:txBody>
      </p:sp>
      <p:sp>
        <p:nvSpPr>
          <p:cNvPr id="2183252" name="Text Box 84">
            <a:extLst>
              <a:ext uri="{FF2B5EF4-FFF2-40B4-BE49-F238E27FC236}">
                <a16:creationId xmlns:a16="http://schemas.microsoft.com/office/drawing/2014/main" id="{D920449A-825C-564E-B52C-18FCC50D7747}"/>
              </a:ext>
            </a:extLst>
          </p:cNvPr>
          <p:cNvSpPr txBox="1">
            <a:spLocks noChangeArrowheads="1"/>
          </p:cNvSpPr>
          <p:nvPr/>
        </p:nvSpPr>
        <p:spPr bwMode="auto">
          <a:xfrm>
            <a:off x="0" y="5446713"/>
            <a:ext cx="5859463" cy="9540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p>
            <a:pPr>
              <a:defRPr/>
            </a:pPr>
            <a:r>
              <a:rPr lang="en-US" dirty="0">
                <a:solidFill>
                  <a:schemeClr val="tx1"/>
                </a:solidFill>
                <a:latin typeface="Arial"/>
                <a:ea typeface="ＭＳ Ｐゴシック" charset="0"/>
                <a:cs typeface="Arial"/>
              </a:rPr>
              <a:t>I </a:t>
            </a:r>
            <a:r>
              <a:rPr lang="en-US" b="0" dirty="0">
                <a:solidFill>
                  <a:schemeClr val="tx1"/>
                </a:solidFill>
                <a:latin typeface="Arial"/>
                <a:ea typeface="ＭＳ Ｐゴシック" charset="0"/>
                <a:cs typeface="Arial"/>
              </a:rPr>
              <a:t> : Influence : A = Inner circle; B = Sphere of influence; D = Spectator</a:t>
            </a:r>
          </a:p>
          <a:p>
            <a:pPr>
              <a:defRPr/>
            </a:pPr>
            <a:r>
              <a:rPr lang="en-US" dirty="0">
                <a:solidFill>
                  <a:schemeClr val="tx1"/>
                </a:solidFill>
                <a:latin typeface="Arial"/>
                <a:ea typeface="ＭＳ Ｐゴシック" charset="0"/>
                <a:cs typeface="Arial"/>
              </a:rPr>
              <a:t>A</a:t>
            </a:r>
            <a:r>
              <a:rPr lang="en-US" b="0" dirty="0">
                <a:solidFill>
                  <a:schemeClr val="tx1"/>
                </a:solidFill>
                <a:latin typeface="Arial"/>
                <a:ea typeface="ＭＳ Ｐゴシック" charset="0"/>
                <a:cs typeface="Arial"/>
              </a:rPr>
              <a:t> : Access : 1 = free &amp; easy access; 2 = have met and possible access; 3 = not yet met, but possible; 4 = not met and very difficult access</a:t>
            </a:r>
          </a:p>
          <a:p>
            <a:pPr>
              <a:defRPr/>
            </a:pPr>
            <a:r>
              <a:rPr lang="en-US" dirty="0">
                <a:solidFill>
                  <a:schemeClr val="tx1"/>
                </a:solidFill>
                <a:latin typeface="Arial"/>
                <a:ea typeface="ＭＳ Ｐゴシック" charset="0"/>
                <a:cs typeface="Arial"/>
              </a:rPr>
              <a:t>O</a:t>
            </a:r>
            <a:r>
              <a:rPr lang="en-US" b="0" dirty="0">
                <a:solidFill>
                  <a:schemeClr val="tx1"/>
                </a:solidFill>
                <a:latin typeface="Arial"/>
                <a:ea typeface="ＭＳ Ｐゴシック" charset="0"/>
                <a:cs typeface="Arial"/>
              </a:rPr>
              <a:t> : Orientation : S  = Supporter; N = Neutral; E = Enemy</a:t>
            </a:r>
          </a:p>
        </p:txBody>
      </p:sp>
      <p:graphicFrame>
        <p:nvGraphicFramePr>
          <p:cNvPr id="2183642" name="Group 474">
            <a:extLst>
              <a:ext uri="{FF2B5EF4-FFF2-40B4-BE49-F238E27FC236}">
                <a16:creationId xmlns:a16="http://schemas.microsoft.com/office/drawing/2014/main" id="{5DFA64FF-57A8-F087-EB9B-B5F03FE598BB}"/>
              </a:ext>
            </a:extLst>
          </p:cNvPr>
          <p:cNvGraphicFramePr>
            <a:graphicFrameLocks noGrp="1"/>
          </p:cNvGraphicFramePr>
          <p:nvPr/>
        </p:nvGraphicFramePr>
        <p:xfrm>
          <a:off x="257175" y="1127125"/>
          <a:ext cx="8647113" cy="4332288"/>
        </p:xfrm>
        <a:graphic>
          <a:graphicData uri="http://schemas.openxmlformats.org/drawingml/2006/table">
            <a:tbl>
              <a:tblPr/>
              <a:tblGrid>
                <a:gridCol w="1441450">
                  <a:extLst>
                    <a:ext uri="{9D8B030D-6E8A-4147-A177-3AD203B41FA5}">
                      <a16:colId xmlns:a16="http://schemas.microsoft.com/office/drawing/2014/main" val="20000"/>
                    </a:ext>
                  </a:extLst>
                </a:gridCol>
                <a:gridCol w="2533650">
                  <a:extLst>
                    <a:ext uri="{9D8B030D-6E8A-4147-A177-3AD203B41FA5}">
                      <a16:colId xmlns:a16="http://schemas.microsoft.com/office/drawing/2014/main" val="20001"/>
                    </a:ext>
                  </a:extLst>
                </a:gridCol>
                <a:gridCol w="442913">
                  <a:extLst>
                    <a:ext uri="{9D8B030D-6E8A-4147-A177-3AD203B41FA5}">
                      <a16:colId xmlns:a16="http://schemas.microsoft.com/office/drawing/2014/main" val="20002"/>
                    </a:ext>
                  </a:extLst>
                </a:gridCol>
                <a:gridCol w="423862">
                  <a:extLst>
                    <a:ext uri="{9D8B030D-6E8A-4147-A177-3AD203B41FA5}">
                      <a16:colId xmlns:a16="http://schemas.microsoft.com/office/drawing/2014/main" val="20003"/>
                    </a:ext>
                  </a:extLst>
                </a:gridCol>
                <a:gridCol w="442913">
                  <a:extLst>
                    <a:ext uri="{9D8B030D-6E8A-4147-A177-3AD203B41FA5}">
                      <a16:colId xmlns:a16="http://schemas.microsoft.com/office/drawing/2014/main" val="20004"/>
                    </a:ext>
                  </a:extLst>
                </a:gridCol>
                <a:gridCol w="3362325">
                  <a:extLst>
                    <a:ext uri="{9D8B030D-6E8A-4147-A177-3AD203B41FA5}">
                      <a16:colId xmlns:a16="http://schemas.microsoft.com/office/drawing/2014/main" val="20005"/>
                    </a:ext>
                  </a:extLst>
                </a:gridCol>
              </a:tblGrid>
              <a:tr h="4333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dirty="0">
                          <a:ln>
                            <a:noFill/>
                          </a:ln>
                          <a:solidFill>
                            <a:srgbClr val="B00000"/>
                          </a:solidFill>
                          <a:effectLst/>
                          <a:latin typeface="Arial"/>
                          <a:ea typeface="ＭＳ Ｐゴシック" charset="0"/>
                          <a:cs typeface="Arial"/>
                        </a:rPr>
                        <a:t>Name</a:t>
                      </a:r>
                    </a:p>
                  </a:txBody>
                  <a:tcPr horzOverflow="overflow">
                    <a:lnL cap="flat">
                      <a:noFill/>
                    </a:lnL>
                    <a:lnR>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dirty="0">
                          <a:ln>
                            <a:noFill/>
                          </a:ln>
                          <a:solidFill>
                            <a:srgbClr val="B00000"/>
                          </a:solidFill>
                          <a:effectLst/>
                          <a:latin typeface="Arial"/>
                          <a:ea typeface="ＭＳ Ｐゴシック" charset="0"/>
                          <a:cs typeface="Arial"/>
                        </a:rPr>
                        <a:t>Position</a:t>
                      </a:r>
                    </a:p>
                  </a:txBody>
                  <a:tcPr horzOverflow="overflow">
                    <a:lnL>
                      <a:noFill/>
                    </a:lnL>
                    <a:lnR>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a:ln>
                            <a:noFill/>
                          </a:ln>
                          <a:solidFill>
                            <a:srgbClr val="B00000"/>
                          </a:solidFill>
                          <a:effectLst/>
                          <a:latin typeface="Arial"/>
                          <a:ea typeface="ＭＳ Ｐゴシック" charset="0"/>
                          <a:cs typeface="Arial"/>
                        </a:rPr>
                        <a:t>I</a:t>
                      </a:r>
                    </a:p>
                  </a:txBody>
                  <a:tcPr horzOverflow="overflow">
                    <a:lnL>
                      <a:noFill/>
                    </a:lnL>
                    <a:lnR>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a:ln>
                            <a:noFill/>
                          </a:ln>
                          <a:solidFill>
                            <a:srgbClr val="B00000"/>
                          </a:solidFill>
                          <a:effectLst/>
                          <a:latin typeface="Arial"/>
                          <a:ea typeface="ＭＳ Ｐゴシック" charset="0"/>
                          <a:cs typeface="Arial"/>
                        </a:rPr>
                        <a:t>A</a:t>
                      </a:r>
                    </a:p>
                  </a:txBody>
                  <a:tcPr horzOverflow="overflow">
                    <a:lnL>
                      <a:noFill/>
                    </a:lnL>
                    <a:lnR>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a:ln>
                            <a:noFill/>
                          </a:ln>
                          <a:solidFill>
                            <a:srgbClr val="B00000"/>
                          </a:solidFill>
                          <a:effectLst/>
                          <a:latin typeface="Arial"/>
                          <a:ea typeface="ＭＳ Ｐゴシック" charset="0"/>
                          <a:cs typeface="Arial"/>
                        </a:rPr>
                        <a:t>O</a:t>
                      </a:r>
                    </a:p>
                  </a:txBody>
                  <a:tcPr horzOverflow="overflow">
                    <a:lnL>
                      <a:noFill/>
                    </a:lnL>
                    <a:lnR>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a:ln>
                            <a:noFill/>
                          </a:ln>
                          <a:solidFill>
                            <a:srgbClr val="B00000"/>
                          </a:solidFill>
                          <a:effectLst/>
                          <a:latin typeface="Arial"/>
                          <a:ea typeface="ＭＳ Ｐゴシック" charset="0"/>
                          <a:cs typeface="Arial"/>
                        </a:rPr>
                        <a:t>Our contact</a:t>
                      </a:r>
                    </a:p>
                  </a:txBody>
                  <a:tcPr horzOverflow="overflow">
                    <a:lnL>
                      <a:noFill/>
                    </a:lnL>
                    <a:lnR cap="flat">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33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333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333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4333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43180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4333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r h="4333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7"/>
                  </a:ext>
                </a:extLst>
              </a:tr>
              <a:tr h="4333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r h="4333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9"/>
                  </a:ext>
                </a:extLst>
              </a:tr>
            </a:tbl>
          </a:graphicData>
        </a:graphic>
      </p:graphicFrame>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Footer Placeholder 3">
            <a:extLst>
              <a:ext uri="{FF2B5EF4-FFF2-40B4-BE49-F238E27FC236}">
                <a16:creationId xmlns:a16="http://schemas.microsoft.com/office/drawing/2014/main" id="{A2B44251-1714-35B4-7D7B-772480ABB8B7}"/>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56322" name="Rectangle 2">
            <a:extLst>
              <a:ext uri="{FF2B5EF4-FFF2-40B4-BE49-F238E27FC236}">
                <a16:creationId xmlns:a16="http://schemas.microsoft.com/office/drawing/2014/main" id="{F663CFF5-DA71-7788-016A-E8F915B900B2}"/>
              </a:ext>
            </a:extLst>
          </p:cNvPr>
          <p:cNvSpPr>
            <a:spLocks noGrp="1" noChangeArrowheads="1"/>
          </p:cNvSpPr>
          <p:nvPr>
            <p:ph type="title"/>
          </p:nvPr>
        </p:nvSpPr>
        <p:spPr/>
        <p:txBody>
          <a:bodyPr/>
          <a:lstStyle/>
          <a:p>
            <a:r>
              <a:rPr lang="en-US" altLang="en-US">
                <a:latin typeface="Arial" panose="020B0604020202020204" pitchFamily="34" charset="0"/>
              </a:rPr>
              <a:t>Opportunity Outlook</a:t>
            </a:r>
          </a:p>
        </p:txBody>
      </p:sp>
      <p:graphicFrame>
        <p:nvGraphicFramePr>
          <p:cNvPr id="2184925" name="Group 733">
            <a:extLst>
              <a:ext uri="{FF2B5EF4-FFF2-40B4-BE49-F238E27FC236}">
                <a16:creationId xmlns:a16="http://schemas.microsoft.com/office/drawing/2014/main" id="{43FC7914-D59B-5349-FA79-2CC0739ACF77}"/>
              </a:ext>
            </a:extLst>
          </p:cNvPr>
          <p:cNvGraphicFramePr>
            <a:graphicFrameLocks noGrp="1"/>
          </p:cNvGraphicFramePr>
          <p:nvPr/>
        </p:nvGraphicFramePr>
        <p:xfrm>
          <a:off x="258763" y="1011238"/>
          <a:ext cx="8412162" cy="5127625"/>
        </p:xfrm>
        <a:graphic>
          <a:graphicData uri="http://schemas.openxmlformats.org/drawingml/2006/table">
            <a:tbl>
              <a:tblPr/>
              <a:tblGrid>
                <a:gridCol w="2760662">
                  <a:extLst>
                    <a:ext uri="{9D8B030D-6E8A-4147-A177-3AD203B41FA5}">
                      <a16:colId xmlns:a16="http://schemas.microsoft.com/office/drawing/2014/main" val="20000"/>
                    </a:ext>
                  </a:extLst>
                </a:gridCol>
                <a:gridCol w="756708">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3370792">
                  <a:extLst>
                    <a:ext uri="{9D8B030D-6E8A-4147-A177-3AD203B41FA5}">
                      <a16:colId xmlns:a16="http://schemas.microsoft.com/office/drawing/2014/main" val="20004"/>
                    </a:ext>
                  </a:extLst>
                </a:gridCol>
              </a:tblGrid>
              <a:tr h="579156">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dirty="0">
                          <a:ln>
                            <a:noFill/>
                          </a:ln>
                          <a:solidFill>
                            <a:srgbClr val="B00000"/>
                          </a:solidFill>
                          <a:effectLst/>
                          <a:latin typeface="Arial"/>
                          <a:ea typeface="ＭＳ Ｐゴシック" charset="0"/>
                          <a:cs typeface="Arial"/>
                        </a:rPr>
                        <a:t>Description</a:t>
                      </a:r>
                    </a:p>
                  </a:txBody>
                  <a:tcPr marT="45723" marB="45723" horzOverflow="overflow">
                    <a:lnL cap="flat">
                      <a:noFill/>
                    </a:lnL>
                    <a:lnR>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dirty="0">
                          <a:ln>
                            <a:noFill/>
                          </a:ln>
                          <a:solidFill>
                            <a:srgbClr val="B00000"/>
                          </a:solidFill>
                          <a:effectLst/>
                          <a:latin typeface="Arial"/>
                          <a:ea typeface="ＭＳ Ｐゴシック" charset="0"/>
                          <a:cs typeface="Arial"/>
                        </a:rPr>
                        <a:t>Value</a:t>
                      </a:r>
                    </a:p>
                  </a:txBody>
                  <a:tcPr marT="45723" marB="45723" horzOverflow="overflow">
                    <a:lnL>
                      <a:noFill/>
                    </a:lnL>
                    <a:lnR>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dirty="0">
                          <a:ln>
                            <a:noFill/>
                          </a:ln>
                          <a:solidFill>
                            <a:srgbClr val="B00000"/>
                          </a:solidFill>
                          <a:effectLst/>
                          <a:latin typeface="Arial"/>
                          <a:ea typeface="ＭＳ Ｐゴシック" charset="0"/>
                          <a:cs typeface="Arial"/>
                        </a:rPr>
                        <a:t>When</a:t>
                      </a:r>
                    </a:p>
                  </a:txBody>
                  <a:tcPr marT="45723" marB="45723" horzOverflow="overflow">
                    <a:lnL>
                      <a:noFill/>
                    </a:lnL>
                    <a:lnR>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dirty="0">
                          <a:ln>
                            <a:noFill/>
                          </a:ln>
                          <a:solidFill>
                            <a:srgbClr val="B00000"/>
                          </a:solidFill>
                          <a:effectLst/>
                          <a:latin typeface="Arial"/>
                          <a:ea typeface="ＭＳ Ｐゴシック" charset="0"/>
                          <a:cs typeface="Arial"/>
                        </a:rPr>
                        <a:t>Buy Cycle</a:t>
                      </a:r>
                    </a:p>
                  </a:txBody>
                  <a:tcPr marT="45723" marB="45723" horzOverflow="overflow">
                    <a:lnL>
                      <a:noFill/>
                    </a:lnL>
                    <a:lnR>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1" u="none" strike="noStrike" cap="none" normalizeH="0" baseline="0" dirty="0">
                          <a:ln>
                            <a:noFill/>
                          </a:ln>
                          <a:solidFill>
                            <a:srgbClr val="B00000"/>
                          </a:solidFill>
                          <a:effectLst/>
                          <a:latin typeface="Arial"/>
                          <a:ea typeface="ＭＳ Ｐゴシック" charset="0"/>
                          <a:cs typeface="Arial"/>
                        </a:rPr>
                        <a:t>Comments</a:t>
                      </a:r>
                    </a:p>
                  </a:txBody>
                  <a:tcPr marT="45723" marB="45723" horzOverflow="overflow">
                    <a:lnL>
                      <a:noFill/>
                    </a:lnL>
                    <a:lnR cap="flat">
                      <a:noFill/>
                    </a:lnR>
                    <a:lnT cap="flat">
                      <a:noFill/>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14364">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12775">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14364">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412775">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414364">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412775">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r h="412775">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7"/>
                  </a:ext>
                </a:extLst>
              </a:tr>
              <a:tr h="412775">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r h="415951">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9"/>
                  </a:ext>
                </a:extLst>
              </a:tr>
              <a:tr h="412775">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0"/>
                  </a:ext>
                </a:extLst>
              </a:tr>
              <a:tr h="412775">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marT="45723" marB="45723"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1"/>
                  </a:ext>
                </a:extLst>
              </a:tr>
            </a:tbl>
          </a:graphicData>
        </a:graphic>
      </p:graphicFrame>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Footer Placeholder 3">
            <a:extLst>
              <a:ext uri="{FF2B5EF4-FFF2-40B4-BE49-F238E27FC236}">
                <a16:creationId xmlns:a16="http://schemas.microsoft.com/office/drawing/2014/main" id="{5E6A90B5-DEAB-408A-49DD-1606754F2164}"/>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58370" name="Rectangle 2">
            <a:extLst>
              <a:ext uri="{FF2B5EF4-FFF2-40B4-BE49-F238E27FC236}">
                <a16:creationId xmlns:a16="http://schemas.microsoft.com/office/drawing/2014/main" id="{1910BB08-8FE3-0AF4-B9CF-8E7E0DA9507E}"/>
              </a:ext>
            </a:extLst>
          </p:cNvPr>
          <p:cNvSpPr>
            <a:spLocks noGrp="1" noChangeArrowheads="1"/>
          </p:cNvSpPr>
          <p:nvPr>
            <p:ph type="title"/>
          </p:nvPr>
        </p:nvSpPr>
        <p:spPr/>
        <p:txBody>
          <a:bodyPr/>
          <a:lstStyle/>
          <a:p>
            <a:r>
              <a:rPr lang="en-US" altLang="en-US">
                <a:latin typeface="Arial" panose="020B0604020202020204" pitchFamily="34" charset="0"/>
              </a:rPr>
              <a:t> </a:t>
            </a:r>
          </a:p>
        </p:txBody>
      </p:sp>
      <p:sp>
        <p:nvSpPr>
          <p:cNvPr id="2220035" name="Rectangle 3">
            <a:extLst>
              <a:ext uri="{FF2B5EF4-FFF2-40B4-BE49-F238E27FC236}">
                <a16:creationId xmlns:a16="http://schemas.microsoft.com/office/drawing/2014/main" id="{D729F9E2-22FE-866A-C365-722055E2833A}"/>
              </a:ext>
            </a:extLst>
          </p:cNvPr>
          <p:cNvSpPr>
            <a:spLocks noGrp="1" noChangeArrowheads="1"/>
          </p:cNvSpPr>
          <p:nvPr>
            <p:ph type="body" idx="4294967295"/>
          </p:nvPr>
        </p:nvSpPr>
        <p:spPr>
          <a:xfrm>
            <a:off x="685800" y="2282825"/>
            <a:ext cx="7772400" cy="41148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a:buFont typeface="Times" pitchFamily="2" charset="0"/>
              <a:buNone/>
            </a:pPr>
            <a:r>
              <a:rPr lang="en-US" altLang="en-US" sz="2800">
                <a:latin typeface="Arial" panose="020B0604020202020204" pitchFamily="34" charset="0"/>
              </a:rPr>
              <a:t>Part 4</a:t>
            </a:r>
          </a:p>
          <a:p>
            <a:pPr algn="ctr">
              <a:buFont typeface="Times" pitchFamily="2" charset="0"/>
              <a:buNone/>
            </a:pPr>
            <a:r>
              <a:rPr lang="en-US" altLang="en-US" sz="2800">
                <a:solidFill>
                  <a:srgbClr val="B00000"/>
                </a:solidFill>
                <a:latin typeface="Arial" panose="020B0604020202020204" pitchFamily="34" charset="0"/>
              </a:rPr>
              <a:t>Plan Overview</a:t>
            </a:r>
          </a:p>
          <a:p>
            <a:pPr algn="ctr">
              <a:buFont typeface="Times" pitchFamily="2" charset="0"/>
              <a:buNone/>
            </a:pPr>
            <a:r>
              <a:rPr lang="en-US" altLang="en-US" sz="2800" i="1">
                <a:latin typeface="Arial" panose="020B0604020202020204" pitchFamily="34" charset="0"/>
              </a:rPr>
              <a:t>Conclusions, Questions &amp; Summary</a:t>
            </a:r>
          </a:p>
          <a:p>
            <a:pPr algn="ctr">
              <a:buFont typeface="Times" pitchFamily="2" charset="0"/>
              <a:buNone/>
            </a:pPr>
            <a:r>
              <a:rPr lang="en-US" altLang="en-US" sz="1600" i="1">
                <a:solidFill>
                  <a:srgbClr val="B00000"/>
                </a:solidFill>
                <a:latin typeface="Arial" panose="020B0604020202020204" pitchFamily="34" charset="0"/>
              </a:rPr>
              <a:t>CSF’s, Assumptions, Risks</a:t>
            </a:r>
            <a:endParaRPr lang="en-US" altLang="en-US" sz="1600">
              <a:solidFill>
                <a:srgbClr val="B00000"/>
              </a:solidFill>
              <a:latin typeface="Arial" panose="020B0604020202020204" pitchFamily="34" charset="0"/>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Footer Placeholder 3">
            <a:extLst>
              <a:ext uri="{FF2B5EF4-FFF2-40B4-BE49-F238E27FC236}">
                <a16:creationId xmlns:a16="http://schemas.microsoft.com/office/drawing/2014/main" id="{C81AEB9F-9CBA-2DC3-879B-ABCD0D78431F}"/>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60418" name="Rectangle 2">
            <a:extLst>
              <a:ext uri="{FF2B5EF4-FFF2-40B4-BE49-F238E27FC236}">
                <a16:creationId xmlns:a16="http://schemas.microsoft.com/office/drawing/2014/main" id="{26BF85A8-F223-5804-9797-8FFEE3BB3520}"/>
              </a:ext>
            </a:extLst>
          </p:cNvPr>
          <p:cNvSpPr>
            <a:spLocks noGrp="1" noChangeArrowheads="1"/>
          </p:cNvSpPr>
          <p:nvPr>
            <p:ph type="title"/>
          </p:nvPr>
        </p:nvSpPr>
        <p:spPr/>
        <p:txBody>
          <a:bodyPr/>
          <a:lstStyle/>
          <a:p>
            <a:r>
              <a:rPr lang="en-US" altLang="en-US">
                <a:latin typeface="Arial" panose="020B0604020202020204" pitchFamily="34" charset="0"/>
              </a:rPr>
              <a:t>Our Business Proposition</a:t>
            </a:r>
          </a:p>
        </p:txBody>
      </p:sp>
      <p:graphicFrame>
        <p:nvGraphicFramePr>
          <p:cNvPr id="2185269" name="Group 53">
            <a:extLst>
              <a:ext uri="{FF2B5EF4-FFF2-40B4-BE49-F238E27FC236}">
                <a16:creationId xmlns:a16="http://schemas.microsoft.com/office/drawing/2014/main" id="{85160345-3712-16B7-F015-FB9B25D0FBC2}"/>
              </a:ext>
            </a:extLst>
          </p:cNvPr>
          <p:cNvGraphicFramePr>
            <a:graphicFrameLocks noGrp="1"/>
          </p:cNvGraphicFramePr>
          <p:nvPr/>
        </p:nvGraphicFramePr>
        <p:xfrm>
          <a:off x="295275" y="993775"/>
          <a:ext cx="8513763" cy="5083176"/>
        </p:xfrm>
        <a:graphic>
          <a:graphicData uri="http://schemas.openxmlformats.org/drawingml/2006/table">
            <a:tbl>
              <a:tblPr/>
              <a:tblGrid>
                <a:gridCol w="8513763">
                  <a:extLst>
                    <a:ext uri="{9D8B030D-6E8A-4147-A177-3AD203B41FA5}">
                      <a16:colId xmlns:a16="http://schemas.microsoft.com/office/drawing/2014/main" val="20000"/>
                    </a:ext>
                  </a:extLst>
                </a:gridCol>
              </a:tblGrid>
              <a:tr h="101600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Orders </a:t>
                      </a:r>
                      <a:r>
                        <a:rPr kumimoji="0" lang="en-US" sz="1600" b="0" i="0" u="none" strike="noStrike" cap="none" normalizeH="0" baseline="0" dirty="0">
                          <a:ln>
                            <a:noFill/>
                          </a:ln>
                          <a:solidFill>
                            <a:srgbClr val="B00000"/>
                          </a:solidFill>
                          <a:effectLst/>
                          <a:latin typeface="Arial"/>
                          <a:ea typeface="ＭＳ Ｐゴシック" charset="0"/>
                          <a:cs typeface="Arial"/>
                        </a:rPr>
                        <a:t>(history and projection attached, </a:t>
                      </a:r>
                      <a:r>
                        <a:rPr kumimoji="0" lang="en-US" sz="1600" b="0" i="0" u="none" strike="noStrike" cap="none" normalizeH="0" baseline="0" dirty="0" err="1">
                          <a:ln>
                            <a:noFill/>
                          </a:ln>
                          <a:solidFill>
                            <a:srgbClr val="B00000"/>
                          </a:solidFill>
                          <a:effectLst/>
                          <a:latin typeface="Arial"/>
                          <a:ea typeface="ＭＳ Ｐゴシック" charset="0"/>
                          <a:cs typeface="Arial"/>
                        </a:rPr>
                        <a:t>summarised</a:t>
                      </a:r>
                      <a:r>
                        <a:rPr kumimoji="0" lang="en-US" sz="1600" b="0" i="0" u="none" strike="noStrike" cap="none" normalizeH="0" baseline="0" dirty="0">
                          <a:ln>
                            <a:noFill/>
                          </a:ln>
                          <a:solidFill>
                            <a:srgbClr val="B00000"/>
                          </a:solidFill>
                          <a:effectLst/>
                          <a:latin typeface="Arial"/>
                          <a:ea typeface="ＭＳ Ｐゴシック" charset="0"/>
                          <a:cs typeface="Arial"/>
                        </a:rPr>
                        <a:t> as)</a:t>
                      </a: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175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Revenue </a:t>
                      </a:r>
                      <a:r>
                        <a:rPr kumimoji="0" lang="en-US" sz="1600" b="0" i="0" u="none" strike="noStrike" cap="none" normalizeH="0" baseline="0" dirty="0">
                          <a:ln>
                            <a:noFill/>
                          </a:ln>
                          <a:solidFill>
                            <a:srgbClr val="B00000"/>
                          </a:solidFill>
                          <a:effectLst/>
                          <a:latin typeface="Arial"/>
                          <a:ea typeface="ＭＳ Ｐゴシック" charset="0"/>
                          <a:cs typeface="Arial"/>
                        </a:rPr>
                        <a:t>(history and projection attached, </a:t>
                      </a:r>
                      <a:r>
                        <a:rPr kumimoji="0" lang="en-US" sz="1600" b="0" i="0" u="none" strike="noStrike" cap="none" normalizeH="0" baseline="0" dirty="0" err="1">
                          <a:ln>
                            <a:noFill/>
                          </a:ln>
                          <a:solidFill>
                            <a:srgbClr val="B00000"/>
                          </a:solidFill>
                          <a:effectLst/>
                          <a:latin typeface="Arial"/>
                          <a:ea typeface="ＭＳ Ｐゴシック" charset="0"/>
                          <a:cs typeface="Arial"/>
                        </a:rPr>
                        <a:t>summarised</a:t>
                      </a:r>
                      <a:r>
                        <a:rPr kumimoji="0" lang="en-US" sz="1600" b="0" i="0" u="none" strike="noStrike" cap="none" normalizeH="0" baseline="0" dirty="0">
                          <a:ln>
                            <a:noFill/>
                          </a:ln>
                          <a:solidFill>
                            <a:srgbClr val="B00000"/>
                          </a:solidFill>
                          <a:effectLst/>
                          <a:latin typeface="Arial"/>
                          <a:ea typeface="ＭＳ Ｐゴシック" charset="0"/>
                          <a:cs typeface="Arial"/>
                        </a:rPr>
                        <a:t> as)</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1600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Gross Profit </a:t>
                      </a:r>
                      <a:r>
                        <a:rPr kumimoji="0" lang="en-US" sz="1600" b="0" i="0" u="none" strike="noStrike" cap="none" normalizeH="0" baseline="0" dirty="0">
                          <a:ln>
                            <a:noFill/>
                          </a:ln>
                          <a:solidFill>
                            <a:srgbClr val="B00000"/>
                          </a:solidFill>
                          <a:effectLst/>
                          <a:latin typeface="Arial"/>
                          <a:ea typeface="ＭＳ Ｐゴシック" charset="0"/>
                          <a:cs typeface="Arial"/>
                        </a:rPr>
                        <a:t>(history and projection attached, </a:t>
                      </a:r>
                      <a:r>
                        <a:rPr kumimoji="0" lang="en-US" sz="1600" b="0" i="0" u="none" strike="noStrike" cap="none" normalizeH="0" baseline="0" dirty="0" err="1">
                          <a:ln>
                            <a:noFill/>
                          </a:ln>
                          <a:solidFill>
                            <a:srgbClr val="B00000"/>
                          </a:solidFill>
                          <a:effectLst/>
                          <a:latin typeface="Arial"/>
                          <a:ea typeface="ＭＳ Ｐゴシック" charset="0"/>
                          <a:cs typeface="Arial"/>
                        </a:rPr>
                        <a:t>summarised</a:t>
                      </a:r>
                      <a:r>
                        <a:rPr kumimoji="0" lang="en-US" sz="1600" b="0" i="0" u="none" strike="noStrike" cap="none" normalizeH="0" baseline="0" dirty="0">
                          <a:ln>
                            <a:noFill/>
                          </a:ln>
                          <a:solidFill>
                            <a:srgbClr val="B00000"/>
                          </a:solidFill>
                          <a:effectLst/>
                          <a:latin typeface="Arial"/>
                          <a:ea typeface="ＭＳ Ｐゴシック" charset="0"/>
                          <a:cs typeface="Arial"/>
                        </a:rPr>
                        <a:t> as)</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175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Resources </a:t>
                      </a:r>
                      <a:r>
                        <a:rPr kumimoji="0" lang="en-US" sz="1600" b="0" i="0" u="none" strike="noStrike" cap="none" normalizeH="0" baseline="0" dirty="0">
                          <a:ln>
                            <a:noFill/>
                          </a:ln>
                          <a:solidFill>
                            <a:srgbClr val="B00000"/>
                          </a:solidFill>
                          <a:effectLst/>
                          <a:latin typeface="Arial"/>
                          <a:ea typeface="ＭＳ Ｐゴシック" charset="0"/>
                          <a:cs typeface="Arial"/>
                        </a:rPr>
                        <a:t>(history and projection attached, </a:t>
                      </a:r>
                      <a:r>
                        <a:rPr kumimoji="0" lang="en-US" sz="1600" b="0" i="0" u="none" strike="noStrike" cap="none" normalizeH="0" baseline="0" dirty="0" err="1">
                          <a:ln>
                            <a:noFill/>
                          </a:ln>
                          <a:solidFill>
                            <a:srgbClr val="B00000"/>
                          </a:solidFill>
                          <a:effectLst/>
                          <a:latin typeface="Arial"/>
                          <a:ea typeface="ＭＳ Ｐゴシック" charset="0"/>
                          <a:cs typeface="Arial"/>
                        </a:rPr>
                        <a:t>summarised</a:t>
                      </a:r>
                      <a:r>
                        <a:rPr kumimoji="0" lang="en-US" sz="1600" b="0" i="0" u="none" strike="noStrike" cap="none" normalizeH="0" baseline="0" dirty="0">
                          <a:ln>
                            <a:noFill/>
                          </a:ln>
                          <a:solidFill>
                            <a:srgbClr val="B00000"/>
                          </a:solidFill>
                          <a:effectLst/>
                          <a:latin typeface="Arial"/>
                          <a:ea typeface="ＭＳ Ｐゴシック" charset="0"/>
                          <a:cs typeface="Arial"/>
                        </a:rPr>
                        <a:t> as)</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01600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Net Profit </a:t>
                      </a:r>
                      <a:r>
                        <a:rPr kumimoji="0" lang="en-US" sz="1600" b="0" i="0" u="none" strike="noStrike" cap="none" normalizeH="0" baseline="0" dirty="0">
                          <a:ln>
                            <a:noFill/>
                          </a:ln>
                          <a:solidFill>
                            <a:srgbClr val="B00000"/>
                          </a:solidFill>
                          <a:effectLst/>
                          <a:latin typeface="Arial"/>
                          <a:ea typeface="ＭＳ Ｐゴシック" charset="0"/>
                          <a:cs typeface="Arial"/>
                        </a:rPr>
                        <a:t>(history and projection attached, </a:t>
                      </a:r>
                      <a:r>
                        <a:rPr kumimoji="0" lang="en-US" sz="1600" b="0" i="0" u="none" strike="noStrike" cap="none" normalizeH="0" baseline="0" dirty="0" err="1">
                          <a:ln>
                            <a:noFill/>
                          </a:ln>
                          <a:solidFill>
                            <a:srgbClr val="B00000"/>
                          </a:solidFill>
                          <a:effectLst/>
                          <a:latin typeface="Arial"/>
                          <a:ea typeface="ＭＳ Ｐゴシック" charset="0"/>
                          <a:cs typeface="Arial"/>
                        </a:rPr>
                        <a:t>summarised</a:t>
                      </a:r>
                      <a:r>
                        <a:rPr kumimoji="0" lang="en-US" sz="1600" b="0" i="0" u="none" strike="noStrike" cap="none" normalizeH="0" baseline="0" dirty="0">
                          <a:ln>
                            <a:noFill/>
                          </a:ln>
                          <a:solidFill>
                            <a:srgbClr val="B00000"/>
                          </a:solidFill>
                          <a:effectLst/>
                          <a:latin typeface="Arial"/>
                          <a:ea typeface="ＭＳ Ｐゴシック" charset="0"/>
                          <a:cs typeface="Arial"/>
                        </a:rPr>
                        <a:t> as)</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Footer Placeholder 3">
            <a:extLst>
              <a:ext uri="{FF2B5EF4-FFF2-40B4-BE49-F238E27FC236}">
                <a16:creationId xmlns:a16="http://schemas.microsoft.com/office/drawing/2014/main" id="{14B9D9DB-615F-D1D0-3EA2-4D8BF63C40CC}"/>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62466" name="Rectangle 2">
            <a:extLst>
              <a:ext uri="{FF2B5EF4-FFF2-40B4-BE49-F238E27FC236}">
                <a16:creationId xmlns:a16="http://schemas.microsoft.com/office/drawing/2014/main" id="{1C84913E-8404-C5CF-89A0-BD0104A422C7}"/>
              </a:ext>
            </a:extLst>
          </p:cNvPr>
          <p:cNvSpPr>
            <a:spLocks noGrp="1" noChangeArrowheads="1"/>
          </p:cNvSpPr>
          <p:nvPr>
            <p:ph type="title"/>
          </p:nvPr>
        </p:nvSpPr>
        <p:spPr/>
        <p:txBody>
          <a:bodyPr/>
          <a:lstStyle/>
          <a:p>
            <a:r>
              <a:rPr lang="en-US" altLang="en-US">
                <a:latin typeface="Arial" panose="020B0604020202020204" pitchFamily="34" charset="0"/>
              </a:rPr>
              <a:t>Plan Conclusions</a:t>
            </a:r>
          </a:p>
        </p:txBody>
      </p:sp>
      <p:graphicFrame>
        <p:nvGraphicFramePr>
          <p:cNvPr id="2186555" name="Group 315">
            <a:extLst>
              <a:ext uri="{FF2B5EF4-FFF2-40B4-BE49-F238E27FC236}">
                <a16:creationId xmlns:a16="http://schemas.microsoft.com/office/drawing/2014/main" id="{E2E7B786-E057-D9E8-C6F6-546ED6A37F5C}"/>
              </a:ext>
            </a:extLst>
          </p:cNvPr>
          <p:cNvGraphicFramePr>
            <a:graphicFrameLocks noGrp="1"/>
          </p:cNvGraphicFramePr>
          <p:nvPr/>
        </p:nvGraphicFramePr>
        <p:xfrm>
          <a:off x="355600" y="2654300"/>
          <a:ext cx="8340725" cy="3427413"/>
        </p:xfrm>
        <a:graphic>
          <a:graphicData uri="http://schemas.openxmlformats.org/drawingml/2006/table">
            <a:tbl>
              <a:tblPr/>
              <a:tblGrid>
                <a:gridCol w="4170363">
                  <a:extLst>
                    <a:ext uri="{9D8B030D-6E8A-4147-A177-3AD203B41FA5}">
                      <a16:colId xmlns:a16="http://schemas.microsoft.com/office/drawing/2014/main" val="20000"/>
                    </a:ext>
                  </a:extLst>
                </a:gridCol>
                <a:gridCol w="4170362">
                  <a:extLst>
                    <a:ext uri="{9D8B030D-6E8A-4147-A177-3AD203B41FA5}">
                      <a16:colId xmlns:a16="http://schemas.microsoft.com/office/drawing/2014/main" val="20001"/>
                    </a:ext>
                  </a:extLst>
                </a:gridCol>
              </a:tblGrid>
              <a:tr h="436563">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2000" b="1" i="1" u="none" strike="noStrike" cap="none" normalizeH="0" baseline="0" dirty="0">
                          <a:ln>
                            <a:noFill/>
                          </a:ln>
                          <a:solidFill>
                            <a:srgbClr val="B00000"/>
                          </a:solidFill>
                          <a:effectLst/>
                          <a:latin typeface="Arial"/>
                          <a:ea typeface="ＭＳ Ｐゴシック" charset="0"/>
                          <a:cs typeface="Arial"/>
                        </a:rPr>
                        <a:t>Risks &amp; Contingencies</a:t>
                      </a:r>
                      <a:endParaRPr kumimoji="0" lang="en-US" sz="2000" b="1" i="0" u="none" strike="noStrike" cap="none" normalizeH="0" baseline="0" dirty="0">
                        <a:ln>
                          <a:noFill/>
                        </a:ln>
                        <a:solidFill>
                          <a:srgbClr val="B00000"/>
                        </a:solidFill>
                        <a:effectLst/>
                        <a:latin typeface="Arial"/>
                        <a:ea typeface="ＭＳ Ｐゴシック" charset="0"/>
                        <a:cs typeface="Arial"/>
                      </a:endParaRPr>
                    </a:p>
                  </a:txBody>
                  <a:tcPr horzOverflow="overflow">
                    <a:lnL cap="flat">
                      <a:noFill/>
                    </a:lnL>
                    <a:lnR>
                      <a:noFill/>
                    </a:lnR>
                    <a:lnT cap="flat">
                      <a:noFill/>
                    </a:lnT>
                    <a:lnB w="12700" cap="flat" cmpd="sng" algn="ctr">
                      <a:solidFill>
                        <a:srgbClr val="AF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B00000"/>
                        </a:solidFill>
                        <a:effectLst/>
                        <a:latin typeface="Arial"/>
                        <a:ea typeface="ＭＳ Ｐゴシック" charset="0"/>
                        <a:cs typeface="Arial"/>
                      </a:endParaRPr>
                    </a:p>
                  </a:txBody>
                  <a:tcPr horzOverflow="overflow">
                    <a:lnL>
                      <a:noFill/>
                    </a:lnL>
                    <a:lnR cap="flat">
                      <a:noFill/>
                    </a:lnR>
                    <a:lnT cap="flat">
                      <a:noFill/>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8475">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2000" b="1" i="0" u="none" strike="noStrike" cap="none" normalizeH="0" baseline="0" dirty="0">
                          <a:ln>
                            <a:noFill/>
                          </a:ln>
                          <a:solidFill>
                            <a:srgbClr val="B00000"/>
                          </a:solidFill>
                          <a:effectLst/>
                          <a:latin typeface="Arial"/>
                          <a:ea typeface="ＭＳ Ｐゴシック" charset="0"/>
                          <a:cs typeface="Arial"/>
                        </a:rPr>
                        <a:t>Risk</a:t>
                      </a: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2000" b="1" i="0" u="none" strike="noStrike" cap="none" normalizeH="0" baseline="0" dirty="0">
                          <a:ln>
                            <a:noFill/>
                          </a:ln>
                          <a:solidFill>
                            <a:srgbClr val="B00000"/>
                          </a:solidFill>
                          <a:effectLst/>
                          <a:latin typeface="Arial"/>
                          <a:ea typeface="ＭＳ Ｐゴシック" charset="0"/>
                          <a:cs typeface="Arial"/>
                        </a:rPr>
                        <a:t>Contingency</a:t>
                      </a: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98475">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chemeClr val="tx1"/>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chemeClr val="tx1"/>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98475">
                <a:tc>
                  <a:txBody>
                    <a:bodyPr/>
                    <a:lstStyle/>
                    <a:p>
                      <a:pPr marL="190500" marR="0" lvl="0" indent="-190500" algn="l" defTabSz="914400" rtl="0" eaLnBrk="0" fontAlgn="base" latinLnBrk="0" hangingPunct="0">
                        <a:lnSpc>
                          <a:spcPct val="100000"/>
                        </a:lnSpc>
                        <a:spcBef>
                          <a:spcPct val="30000"/>
                        </a:spcBef>
                        <a:spcAft>
                          <a:spcPct val="0"/>
                        </a:spcAft>
                        <a:buClr>
                          <a:srgbClr val="B00000"/>
                        </a:buClr>
                        <a:buSzPct val="100000"/>
                        <a:buFont typeface="Times" charset="0"/>
                        <a:buChar char="•"/>
                        <a:tabLst/>
                      </a:pPr>
                      <a:endParaRPr kumimoji="0" lang="en-US" sz="1600" b="1" i="0" u="none" strike="noStrike" cap="none" normalizeH="0" baseline="0">
                        <a:ln>
                          <a:noFill/>
                        </a:ln>
                        <a:solidFill>
                          <a:schemeClr val="tx1"/>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tc>
                  <a:txBody>
                    <a:bodyPr/>
                    <a:lstStyle/>
                    <a:p>
                      <a:pPr marL="190500" marR="0" lvl="0" indent="-190500" algn="l" defTabSz="914400" rtl="0" eaLnBrk="0" fontAlgn="base" latinLnBrk="0" hangingPunct="0">
                        <a:lnSpc>
                          <a:spcPct val="100000"/>
                        </a:lnSpc>
                        <a:spcBef>
                          <a:spcPct val="30000"/>
                        </a:spcBef>
                        <a:spcAft>
                          <a:spcPct val="0"/>
                        </a:spcAft>
                        <a:buClr>
                          <a:srgbClr val="B00000"/>
                        </a:buClr>
                        <a:buSzPct val="100000"/>
                        <a:buFont typeface="Times" charset="0"/>
                        <a:buChar char="•"/>
                        <a:tabLst/>
                      </a:pPr>
                      <a:endParaRPr kumimoji="0" lang="en-US" sz="1600" b="1" i="0" u="none" strike="noStrike" cap="none" normalizeH="0" baseline="0">
                        <a:ln>
                          <a:noFill/>
                        </a:ln>
                        <a:solidFill>
                          <a:schemeClr val="tx1"/>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98475">
                <a:tc>
                  <a:txBody>
                    <a:bodyPr/>
                    <a:lstStyle/>
                    <a:p>
                      <a:pPr marL="190500" marR="0" lvl="0" indent="-190500" algn="l" defTabSz="914400" rtl="0" eaLnBrk="0" fontAlgn="base" latinLnBrk="0" hangingPunct="0">
                        <a:lnSpc>
                          <a:spcPct val="100000"/>
                        </a:lnSpc>
                        <a:spcBef>
                          <a:spcPct val="30000"/>
                        </a:spcBef>
                        <a:spcAft>
                          <a:spcPct val="0"/>
                        </a:spcAft>
                        <a:buClr>
                          <a:srgbClr val="B00000"/>
                        </a:buClr>
                        <a:buSzPct val="100000"/>
                        <a:buFont typeface="Times" charset="0"/>
                        <a:buChar char="•"/>
                        <a:tabLst/>
                      </a:pPr>
                      <a:endParaRPr kumimoji="0" lang="en-US" sz="1600" b="1" i="0" u="none" strike="noStrike" cap="none" normalizeH="0" baseline="0">
                        <a:ln>
                          <a:noFill/>
                        </a:ln>
                        <a:solidFill>
                          <a:schemeClr val="tx1"/>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tc>
                  <a:txBody>
                    <a:bodyPr/>
                    <a:lstStyle/>
                    <a:p>
                      <a:pPr marL="190500" marR="0" lvl="0" indent="-190500" algn="l" defTabSz="914400" rtl="0" eaLnBrk="0" fontAlgn="base" latinLnBrk="0" hangingPunct="0">
                        <a:lnSpc>
                          <a:spcPct val="100000"/>
                        </a:lnSpc>
                        <a:spcBef>
                          <a:spcPct val="30000"/>
                        </a:spcBef>
                        <a:spcAft>
                          <a:spcPct val="0"/>
                        </a:spcAft>
                        <a:buClr>
                          <a:srgbClr val="B00000"/>
                        </a:buClr>
                        <a:buSzPct val="100000"/>
                        <a:buFont typeface="Times" charset="0"/>
                        <a:buChar char="•"/>
                        <a:tabLst/>
                      </a:pPr>
                      <a:endParaRPr kumimoji="0" lang="en-US" sz="1600" b="1" i="0" u="none" strike="noStrike" cap="none" normalizeH="0" baseline="0">
                        <a:ln>
                          <a:noFill/>
                        </a:ln>
                        <a:solidFill>
                          <a:schemeClr val="tx1"/>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98475">
                <a:tc>
                  <a:txBody>
                    <a:bodyPr/>
                    <a:lstStyle/>
                    <a:p>
                      <a:pPr marL="190500" marR="0" lvl="0" indent="-190500" algn="l" defTabSz="914400" rtl="0" eaLnBrk="0" fontAlgn="base" latinLnBrk="0" hangingPunct="0">
                        <a:lnSpc>
                          <a:spcPct val="100000"/>
                        </a:lnSpc>
                        <a:spcBef>
                          <a:spcPct val="30000"/>
                        </a:spcBef>
                        <a:spcAft>
                          <a:spcPct val="0"/>
                        </a:spcAft>
                        <a:buClr>
                          <a:srgbClr val="B00000"/>
                        </a:buClr>
                        <a:buSzPct val="100000"/>
                        <a:buFont typeface="Times" charset="0"/>
                        <a:buChar char="•"/>
                        <a:tabLst/>
                      </a:pPr>
                      <a:endParaRPr kumimoji="0" lang="en-US" sz="1600" b="1" i="0" u="none" strike="noStrike" cap="none" normalizeH="0" baseline="0">
                        <a:ln>
                          <a:noFill/>
                        </a:ln>
                        <a:solidFill>
                          <a:schemeClr val="tx1"/>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tc>
                  <a:txBody>
                    <a:bodyPr/>
                    <a:lstStyle/>
                    <a:p>
                      <a:pPr marL="190500" marR="0" lvl="0" indent="-190500" algn="l" defTabSz="914400" rtl="0" eaLnBrk="0" fontAlgn="base" latinLnBrk="0" hangingPunct="0">
                        <a:lnSpc>
                          <a:spcPct val="100000"/>
                        </a:lnSpc>
                        <a:spcBef>
                          <a:spcPct val="30000"/>
                        </a:spcBef>
                        <a:spcAft>
                          <a:spcPct val="0"/>
                        </a:spcAft>
                        <a:buClr>
                          <a:srgbClr val="B00000"/>
                        </a:buClr>
                        <a:buSzPct val="100000"/>
                        <a:buFont typeface="Times" charset="0"/>
                        <a:buChar char="•"/>
                        <a:tabLst/>
                      </a:pPr>
                      <a:endParaRPr kumimoji="0" lang="en-US" sz="1600" b="1" i="0" u="none" strike="noStrike" cap="none" normalizeH="0" baseline="0">
                        <a:ln>
                          <a:noFill/>
                        </a:ln>
                        <a:solidFill>
                          <a:schemeClr val="tx1"/>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98475">
                <a:tc>
                  <a:txBody>
                    <a:bodyPr/>
                    <a:lstStyle/>
                    <a:p>
                      <a:pPr marL="190500" marR="0" lvl="0" indent="-190500" algn="l" defTabSz="914400" rtl="0" eaLnBrk="0" fontAlgn="base" latinLnBrk="0" hangingPunct="0">
                        <a:lnSpc>
                          <a:spcPct val="100000"/>
                        </a:lnSpc>
                        <a:spcBef>
                          <a:spcPct val="30000"/>
                        </a:spcBef>
                        <a:spcAft>
                          <a:spcPct val="0"/>
                        </a:spcAft>
                        <a:buClr>
                          <a:srgbClr val="B00000"/>
                        </a:buClr>
                        <a:buSzPct val="100000"/>
                        <a:buFont typeface="Times" charset="0"/>
                        <a:buChar char="•"/>
                        <a:tabLst/>
                      </a:pPr>
                      <a:endParaRPr kumimoji="0" lang="en-US" sz="1600" b="1" i="0" u="none" strike="noStrike" cap="none" normalizeH="0" baseline="0">
                        <a:ln>
                          <a:noFill/>
                        </a:ln>
                        <a:solidFill>
                          <a:schemeClr val="tx1"/>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tc>
                  <a:txBody>
                    <a:bodyPr/>
                    <a:lstStyle/>
                    <a:p>
                      <a:pPr marL="190500" marR="0" lvl="0" indent="-190500" algn="l" defTabSz="914400" rtl="0" eaLnBrk="0" fontAlgn="base" latinLnBrk="0" hangingPunct="0">
                        <a:lnSpc>
                          <a:spcPct val="100000"/>
                        </a:lnSpc>
                        <a:spcBef>
                          <a:spcPct val="30000"/>
                        </a:spcBef>
                        <a:spcAft>
                          <a:spcPct val="0"/>
                        </a:spcAft>
                        <a:buClr>
                          <a:srgbClr val="B00000"/>
                        </a:buClr>
                        <a:buSzPct val="100000"/>
                        <a:buFont typeface="Times" charset="0"/>
                        <a:buChar char="•"/>
                        <a:tabLst/>
                      </a:pPr>
                      <a:endParaRPr kumimoji="0" lang="en-US" sz="1600" b="1" i="0" u="none" strike="noStrike" cap="none" normalizeH="0" baseline="0" dirty="0">
                        <a:ln>
                          <a:noFill/>
                        </a:ln>
                        <a:solidFill>
                          <a:schemeClr val="tx1"/>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aphicFrame>
        <p:nvGraphicFramePr>
          <p:cNvPr id="2186534" name="Group 294">
            <a:extLst>
              <a:ext uri="{FF2B5EF4-FFF2-40B4-BE49-F238E27FC236}">
                <a16:creationId xmlns:a16="http://schemas.microsoft.com/office/drawing/2014/main" id="{EFCBABAC-5D24-4FBC-DCF7-91E756D15FE5}"/>
              </a:ext>
            </a:extLst>
          </p:cNvPr>
          <p:cNvGraphicFramePr>
            <a:graphicFrameLocks noGrp="1"/>
          </p:cNvGraphicFramePr>
          <p:nvPr/>
        </p:nvGraphicFramePr>
        <p:xfrm>
          <a:off x="330200" y="1016000"/>
          <a:ext cx="8369300" cy="1524001"/>
        </p:xfrm>
        <a:graphic>
          <a:graphicData uri="http://schemas.openxmlformats.org/drawingml/2006/table">
            <a:tbl>
              <a:tblPr/>
              <a:tblGrid>
                <a:gridCol w="4210050">
                  <a:extLst>
                    <a:ext uri="{9D8B030D-6E8A-4147-A177-3AD203B41FA5}">
                      <a16:colId xmlns:a16="http://schemas.microsoft.com/office/drawing/2014/main" val="20000"/>
                    </a:ext>
                  </a:extLst>
                </a:gridCol>
                <a:gridCol w="4159250">
                  <a:extLst>
                    <a:ext uri="{9D8B030D-6E8A-4147-A177-3AD203B41FA5}">
                      <a16:colId xmlns:a16="http://schemas.microsoft.com/office/drawing/2014/main" val="20001"/>
                    </a:ext>
                  </a:extLst>
                </a:gridCol>
              </a:tblGrid>
              <a:tr h="47148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2000" b="1" i="1" u="none" strike="noStrike" cap="none" normalizeH="0" baseline="0" dirty="0">
                          <a:ln>
                            <a:noFill/>
                          </a:ln>
                          <a:solidFill>
                            <a:srgbClr val="AF0000"/>
                          </a:solidFill>
                          <a:effectLst/>
                          <a:latin typeface="Arial"/>
                          <a:ea typeface="ＭＳ Ｐゴシック" charset="0"/>
                          <a:cs typeface="Arial"/>
                        </a:rPr>
                        <a:t>Assumptions</a:t>
                      </a:r>
                      <a:endParaRPr kumimoji="0" lang="en-US" sz="2000" b="1" i="0" u="none" strike="noStrike" cap="none" normalizeH="0" baseline="0" dirty="0">
                        <a:ln>
                          <a:noFill/>
                        </a:ln>
                        <a:solidFill>
                          <a:srgbClr val="000000"/>
                        </a:solidFill>
                        <a:effectLst/>
                        <a:latin typeface="Arial"/>
                        <a:ea typeface="ＭＳ Ｐゴシック" charset="0"/>
                        <a:cs typeface="Arial"/>
                      </a:endParaRPr>
                    </a:p>
                  </a:txBody>
                  <a:tcPr horzOverflow="overflow">
                    <a:lnL cap="flat">
                      <a:noFill/>
                    </a:lnL>
                    <a:lnR>
                      <a:noFill/>
                    </a:lnR>
                    <a:lnT cap="flat">
                      <a:noFill/>
                    </a:lnT>
                    <a:lnB w="12700" cap="flat" cmpd="sng" algn="ctr">
                      <a:solidFill>
                        <a:srgbClr val="AF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horzOverflow="overflow">
                    <a:lnL>
                      <a:noFill/>
                    </a:lnL>
                    <a:lnR cap="flat">
                      <a:noFill/>
                    </a:lnR>
                    <a:lnT cap="flat">
                      <a:noFill/>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2705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25463">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3" name="Footer Placeholder 3">
            <a:extLst>
              <a:ext uri="{FF2B5EF4-FFF2-40B4-BE49-F238E27FC236}">
                <a16:creationId xmlns:a16="http://schemas.microsoft.com/office/drawing/2014/main" id="{7D19A7A2-FBD6-3128-0CF6-A53D98B1E757}"/>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64514" name="Rectangle 2">
            <a:extLst>
              <a:ext uri="{FF2B5EF4-FFF2-40B4-BE49-F238E27FC236}">
                <a16:creationId xmlns:a16="http://schemas.microsoft.com/office/drawing/2014/main" id="{79F13919-F973-7E4E-3181-F0469A19AAD2}"/>
              </a:ext>
            </a:extLst>
          </p:cNvPr>
          <p:cNvSpPr>
            <a:spLocks noGrp="1" noChangeArrowheads="1"/>
          </p:cNvSpPr>
          <p:nvPr>
            <p:ph type="title"/>
          </p:nvPr>
        </p:nvSpPr>
        <p:spPr/>
        <p:txBody>
          <a:bodyPr/>
          <a:lstStyle/>
          <a:p>
            <a:r>
              <a:rPr lang="en-US" altLang="en-US">
                <a:latin typeface="Arial" panose="020B0604020202020204" pitchFamily="34" charset="0"/>
              </a:rPr>
              <a:t>Critical Success Factors &amp; Asks</a:t>
            </a:r>
          </a:p>
        </p:txBody>
      </p:sp>
      <p:sp>
        <p:nvSpPr>
          <p:cNvPr id="2228227" name="Rectangle 3">
            <a:extLst>
              <a:ext uri="{FF2B5EF4-FFF2-40B4-BE49-F238E27FC236}">
                <a16:creationId xmlns:a16="http://schemas.microsoft.com/office/drawing/2014/main" id="{1A1CC47D-09A4-2824-EE07-47E2C2124770}"/>
              </a:ext>
            </a:extLst>
          </p:cNvPr>
          <p:cNvSpPr>
            <a:spLocks noGrp="1" noChangeArrowheads="1"/>
          </p:cNvSpPr>
          <p:nvPr>
            <p:ph type="body" idx="4294967295"/>
          </p:nvPr>
        </p:nvSpPr>
        <p:spPr>
          <a:xfrm>
            <a:off x="920750" y="1477963"/>
            <a:ext cx="7231063" cy="1862137"/>
          </a:xfrm>
          <a:solidFill>
            <a:srgbClr val="FFFFFF"/>
          </a:solidFill>
          <a:ln w="38100">
            <a:solidFill>
              <a:srgbClr val="B00000"/>
            </a:solidFill>
            <a:miter lim="800000"/>
            <a:headEnd/>
            <a:tailEn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buFont typeface="Times" charset="0"/>
              <a:buNone/>
              <a:defRPr/>
            </a:pPr>
            <a:r>
              <a:rPr lang="en-US" sz="1600" dirty="0">
                <a:solidFill>
                  <a:srgbClr val="AF0000"/>
                </a:solidFill>
              </a:rPr>
              <a:t>Critical Success Factors</a:t>
            </a:r>
          </a:p>
          <a:p>
            <a:pPr marL="0" indent="0">
              <a:buFont typeface="Times" charset="0"/>
              <a:buNone/>
              <a:defRPr/>
            </a:pPr>
            <a:endParaRPr lang="en-US" sz="1600" dirty="0"/>
          </a:p>
        </p:txBody>
      </p:sp>
      <p:sp>
        <p:nvSpPr>
          <p:cNvPr id="2228228" name="Rectangle 4">
            <a:extLst>
              <a:ext uri="{FF2B5EF4-FFF2-40B4-BE49-F238E27FC236}">
                <a16:creationId xmlns:a16="http://schemas.microsoft.com/office/drawing/2014/main" id="{82169B01-406D-8669-FFC1-E64A206C3DC7}"/>
              </a:ext>
            </a:extLst>
          </p:cNvPr>
          <p:cNvSpPr>
            <a:spLocks noChangeArrowheads="1"/>
          </p:cNvSpPr>
          <p:nvPr/>
        </p:nvSpPr>
        <p:spPr bwMode="auto">
          <a:xfrm>
            <a:off x="920750" y="3675063"/>
            <a:ext cx="7231063" cy="1862137"/>
          </a:xfrm>
          <a:prstGeom prst="rect">
            <a:avLst/>
          </a:prstGeom>
          <a:solidFill>
            <a:srgbClr val="FFFFFF"/>
          </a:solidFill>
          <a:ln w="38100">
            <a:solidFill>
              <a:srgbClr val="B00000"/>
            </a:solidFill>
            <a:miter lim="800000"/>
            <a:headEnd/>
            <a:tailEnd/>
          </a:ln>
          <a:effectLst/>
        </p:spPr>
        <p:txBody>
          <a:bodyPr/>
          <a:lstStyle/>
          <a:p>
            <a:pPr marL="285750" indent="-285750">
              <a:spcBef>
                <a:spcPct val="30000"/>
              </a:spcBef>
              <a:buClr>
                <a:srgbClr val="B00000"/>
              </a:buClr>
              <a:buSzPct val="100000"/>
              <a:buFont typeface="Times" charset="0"/>
              <a:buNone/>
              <a:defRPr/>
            </a:pPr>
            <a:r>
              <a:rPr lang="en-US" sz="1600" dirty="0">
                <a:solidFill>
                  <a:srgbClr val="AF0000"/>
                </a:solidFill>
                <a:latin typeface="Arial"/>
                <a:ea typeface="ＭＳ Ｐゴシック" charset="0"/>
                <a:cs typeface="Arial"/>
              </a:rPr>
              <a:t>Key Asks</a:t>
            </a:r>
          </a:p>
          <a:p>
            <a:pPr>
              <a:spcBef>
                <a:spcPct val="30000"/>
              </a:spcBef>
              <a:buClr>
                <a:srgbClr val="B00000"/>
              </a:buClr>
              <a:buSzPct val="100000"/>
              <a:defRPr/>
            </a:pPr>
            <a:endParaRPr lang="en-US" sz="1600" dirty="0">
              <a:solidFill>
                <a:srgbClr val="000000"/>
              </a:solidFill>
              <a:latin typeface="Arial"/>
              <a:ea typeface="ＭＳ Ｐゴシック" charset="0"/>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2228227">
                                            <p:bg/>
                                          </p:spTgt>
                                        </p:tgtEl>
                                        <p:attrNameLst>
                                          <p:attrName>style.visibility</p:attrName>
                                        </p:attrNameLst>
                                      </p:cBhvr>
                                      <p:to>
                                        <p:strVal val="visible"/>
                                      </p:to>
                                    </p:set>
                                    <p:animEffect transition="in" filter="wipe(left)">
                                      <p:cBhvr>
                                        <p:cTn id="7" dur="500"/>
                                        <p:tgtEl>
                                          <p:spTgt spid="2228227">
                                            <p:bg/>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2228227">
                                            <p:txEl>
                                              <p:pRg st="0" end="0"/>
                                            </p:txEl>
                                          </p:spTgt>
                                        </p:tgtEl>
                                        <p:attrNameLst>
                                          <p:attrName>style.visibility</p:attrName>
                                        </p:attrNameLst>
                                      </p:cBhvr>
                                      <p:to>
                                        <p:strVal val="visible"/>
                                      </p:to>
                                    </p:set>
                                    <p:animEffect transition="in" filter="wipe(left)">
                                      <p:cBhvr>
                                        <p:cTn id="11" dur="500"/>
                                        <p:tgtEl>
                                          <p:spTgt spid="2228227">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nodeType="clickEffect">
                                  <p:stCondLst>
                                    <p:cond delay="0"/>
                                  </p:stCondLst>
                                  <p:childTnLst>
                                    <p:set>
                                      <p:cBhvr>
                                        <p:cTn id="15" dur="1" fill="hold">
                                          <p:stCondLst>
                                            <p:cond delay="0"/>
                                          </p:stCondLst>
                                        </p:cTn>
                                        <p:tgtEl>
                                          <p:spTgt spid="2228228">
                                            <p:bg/>
                                          </p:spTgt>
                                        </p:tgtEl>
                                        <p:attrNameLst>
                                          <p:attrName>style.visibility</p:attrName>
                                        </p:attrNameLst>
                                      </p:cBhvr>
                                      <p:to>
                                        <p:strVal val="visible"/>
                                      </p:to>
                                    </p:set>
                                    <p:animEffect transition="in" filter="wipe(left)">
                                      <p:cBhvr>
                                        <p:cTn id="16" dur="500"/>
                                        <p:tgtEl>
                                          <p:spTgt spid="2228228">
                                            <p:bg/>
                                          </p:spTgt>
                                        </p:tgtEl>
                                      </p:cBhvr>
                                    </p:animEffect>
                                  </p:childTnLst>
                                </p:cTn>
                              </p:par>
                            </p:childTnLst>
                          </p:cTn>
                        </p:par>
                        <p:par>
                          <p:cTn id="17" fill="hold" nodeType="afterGroup">
                            <p:stCondLst>
                              <p:cond delay="500"/>
                            </p:stCondLst>
                            <p:childTnLst>
                              <p:par>
                                <p:cTn id="18" presetID="22" presetClass="entr" presetSubtype="8" fill="hold" nodeType="afterEffect">
                                  <p:stCondLst>
                                    <p:cond delay="0"/>
                                  </p:stCondLst>
                                  <p:childTnLst>
                                    <p:set>
                                      <p:cBhvr>
                                        <p:cTn id="19" dur="1" fill="hold">
                                          <p:stCondLst>
                                            <p:cond delay="0"/>
                                          </p:stCondLst>
                                        </p:cTn>
                                        <p:tgtEl>
                                          <p:spTgt spid="2228228">
                                            <p:txEl>
                                              <p:pRg st="0" end="0"/>
                                            </p:txEl>
                                          </p:spTgt>
                                        </p:tgtEl>
                                        <p:attrNameLst>
                                          <p:attrName>style.visibility</p:attrName>
                                        </p:attrNameLst>
                                      </p:cBhvr>
                                      <p:to>
                                        <p:strVal val="visible"/>
                                      </p:to>
                                    </p:set>
                                    <p:animEffect transition="in" filter="wipe(left)">
                                      <p:cBhvr>
                                        <p:cTn id="20" dur="500"/>
                                        <p:tgtEl>
                                          <p:spTgt spid="22282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8227" grpId="0" build="p" animBg="1" autoUpdateAnimBg="0" advAuto="0"/>
      <p:bldP spid="2228228" grpId="0" build="p" animBg="1" autoUpdateAnimBg="0" advAuto="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7523" name="Rectangle 3">
            <a:extLst>
              <a:ext uri="{FF2B5EF4-FFF2-40B4-BE49-F238E27FC236}">
                <a16:creationId xmlns:a16="http://schemas.microsoft.com/office/drawing/2014/main" id="{958DD4CA-77E2-2739-A5FA-D2F265D81BA3}"/>
              </a:ext>
            </a:extLst>
          </p:cNvPr>
          <p:cNvSpPr>
            <a:spLocks noChangeArrowheads="1"/>
          </p:cNvSpPr>
          <p:nvPr/>
        </p:nvSpPr>
        <p:spPr bwMode="auto">
          <a:xfrm>
            <a:off x="611188" y="260350"/>
            <a:ext cx="7777162" cy="1154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762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03027" tIns="51513" rIns="103027" bIns="51513"/>
          <a:lstStyle>
            <a:lvl1pPr defTabSz="1023938">
              <a:tabLst>
                <a:tab pos="481013" algn="l"/>
              </a:tabLst>
              <a:defRPr sz="1400" b="1">
                <a:solidFill>
                  <a:srgbClr val="FFFFFF"/>
                </a:solidFill>
                <a:latin typeface="Times New Roman" panose="02020603050405020304" pitchFamily="18" charset="0"/>
                <a:ea typeface="ＭＳ Ｐゴシック" panose="020B0600070205080204" pitchFamily="34" charset="-128"/>
              </a:defRPr>
            </a:lvl1pPr>
            <a:lvl2pPr marL="742950" indent="-285750" defTabSz="1023938">
              <a:tabLst>
                <a:tab pos="481013" algn="l"/>
              </a:tabLst>
              <a:defRPr sz="1400" b="1">
                <a:solidFill>
                  <a:srgbClr val="FFFFFF"/>
                </a:solidFill>
                <a:latin typeface="Times New Roman" panose="02020603050405020304" pitchFamily="18" charset="0"/>
                <a:ea typeface="ＭＳ Ｐゴシック" panose="020B0600070205080204" pitchFamily="34" charset="-128"/>
              </a:defRPr>
            </a:lvl2pPr>
            <a:lvl3pPr marL="1143000" indent="-228600" defTabSz="1023938">
              <a:tabLst>
                <a:tab pos="481013" algn="l"/>
              </a:tabLst>
              <a:defRPr sz="1400" b="1">
                <a:solidFill>
                  <a:srgbClr val="FFFFFF"/>
                </a:solidFill>
                <a:latin typeface="Times New Roman" panose="02020603050405020304" pitchFamily="18" charset="0"/>
                <a:ea typeface="ＭＳ Ｐゴシック" panose="020B0600070205080204" pitchFamily="34" charset="-128"/>
              </a:defRPr>
            </a:lvl3pPr>
            <a:lvl4pPr marL="1600200" indent="-228600" defTabSz="1023938">
              <a:tabLst>
                <a:tab pos="481013" algn="l"/>
              </a:tabLst>
              <a:defRPr sz="1400" b="1">
                <a:solidFill>
                  <a:srgbClr val="FFFFFF"/>
                </a:solidFill>
                <a:latin typeface="Times New Roman" panose="02020603050405020304" pitchFamily="18" charset="0"/>
                <a:ea typeface="ＭＳ Ｐゴシック" panose="020B0600070205080204" pitchFamily="34" charset="-128"/>
              </a:defRPr>
            </a:lvl4pPr>
            <a:lvl5pPr marL="2057400" indent="-228600" defTabSz="1023938">
              <a:tabLst>
                <a:tab pos="481013" algn="l"/>
              </a:tabLst>
              <a:defRPr sz="1400" b="1">
                <a:solidFill>
                  <a:srgbClr val="FFFFFF"/>
                </a:solidFill>
                <a:latin typeface="Times New Roman" panose="02020603050405020304" pitchFamily="18" charset="0"/>
                <a:ea typeface="ＭＳ Ｐゴシック" panose="020B0600070205080204" pitchFamily="34" charset="-128"/>
              </a:defRPr>
            </a:lvl5pPr>
            <a:lvl6pPr marL="2514600" indent="-228600" defTabSz="1023938" eaLnBrk="0" fontAlgn="base" hangingPunct="0">
              <a:spcBef>
                <a:spcPct val="0"/>
              </a:spcBef>
              <a:spcAft>
                <a:spcPct val="0"/>
              </a:spcAft>
              <a:tabLst>
                <a:tab pos="481013" algn="l"/>
              </a:tabLs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defTabSz="1023938" eaLnBrk="0" fontAlgn="base" hangingPunct="0">
              <a:spcBef>
                <a:spcPct val="0"/>
              </a:spcBef>
              <a:spcAft>
                <a:spcPct val="0"/>
              </a:spcAft>
              <a:tabLst>
                <a:tab pos="481013" algn="l"/>
              </a:tabLs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defTabSz="1023938" eaLnBrk="0" fontAlgn="base" hangingPunct="0">
              <a:spcBef>
                <a:spcPct val="0"/>
              </a:spcBef>
              <a:spcAft>
                <a:spcPct val="0"/>
              </a:spcAft>
              <a:tabLst>
                <a:tab pos="481013" algn="l"/>
              </a:tabLs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defTabSz="1023938" eaLnBrk="0" fontAlgn="base" hangingPunct="0">
              <a:spcBef>
                <a:spcPct val="0"/>
              </a:spcBef>
              <a:spcAft>
                <a:spcPct val="0"/>
              </a:spcAft>
              <a:tabLst>
                <a:tab pos="481013" algn="l"/>
              </a:tabLst>
              <a:defRPr sz="1400" b="1">
                <a:solidFill>
                  <a:srgbClr val="FFFFFF"/>
                </a:solidFill>
                <a:latin typeface="Times New Roman" panose="02020603050405020304" pitchFamily="18" charset="0"/>
                <a:ea typeface="ＭＳ Ｐゴシック" panose="020B0600070205080204" pitchFamily="34" charset="-128"/>
              </a:defRPr>
            </a:lvl9pPr>
          </a:lstStyle>
          <a:p>
            <a:pPr algn="just">
              <a:lnSpc>
                <a:spcPct val="85000"/>
              </a:lnSpc>
            </a:pPr>
            <a:r>
              <a:rPr lang="en-GB" altLang="en-US" sz="1600" dirty="0">
                <a:solidFill>
                  <a:srgbClr val="800000"/>
                </a:solidFill>
                <a:latin typeface="Arial" panose="020B0604020202020204" pitchFamily="34" charset="0"/>
                <a:cs typeface="Arial" panose="020B0604020202020204" pitchFamily="34" charset="0"/>
              </a:rPr>
              <a:t>© ProAct Business Development Ltd. 2021</a:t>
            </a:r>
          </a:p>
          <a:p>
            <a:pPr algn="just">
              <a:lnSpc>
                <a:spcPct val="85000"/>
              </a:lnSpc>
            </a:pPr>
            <a:endParaRPr lang="en-GB" altLang="en-US" sz="1600" dirty="0">
              <a:solidFill>
                <a:schemeClr val="tx1"/>
              </a:solidFill>
              <a:latin typeface="Arial" panose="020B0604020202020204" pitchFamily="34" charset="0"/>
              <a:cs typeface="Arial" panose="020B0604020202020204" pitchFamily="34" charset="0"/>
            </a:endParaRPr>
          </a:p>
          <a:p>
            <a:pPr>
              <a:lnSpc>
                <a:spcPct val="85000"/>
              </a:lnSpc>
            </a:pPr>
            <a:r>
              <a:rPr lang="en-GB" altLang="en-US" b="0" dirty="0">
                <a:solidFill>
                  <a:schemeClr val="tx1"/>
                </a:solidFill>
                <a:latin typeface="Arial" panose="020B0604020202020204" pitchFamily="34" charset="0"/>
                <a:cs typeface="Arial" panose="020B0604020202020204" pitchFamily="34" charset="0"/>
              </a:rPr>
              <a:t>All materials presented are the result of many years research and development. Unless noted otherwise, all materials are copyright ProAct Business Development Ltd. Copyright restrictions are waived for the personal use of participants who have attended a ProAct workshop which has been facilitated by an Accredited ProAct Associate or purchased a copy of Real Account Planning . Please contact us if you have any queries or comments about any of the materials presented here.</a:t>
            </a:r>
            <a:br>
              <a:rPr lang="en-GB" altLang="en-US" b="0" dirty="0">
                <a:solidFill>
                  <a:schemeClr val="tx1"/>
                </a:solidFill>
                <a:latin typeface="Arial" panose="020B0604020202020204" pitchFamily="34" charset="0"/>
                <a:cs typeface="Arial" panose="020B0604020202020204" pitchFamily="34" charset="0"/>
              </a:rPr>
            </a:br>
            <a:endParaRPr lang="en-GB" altLang="en-US" sz="1600" b="0" dirty="0">
              <a:solidFill>
                <a:schemeClr val="tx1"/>
              </a:solidFill>
              <a:latin typeface="Arial" panose="020B0604020202020204" pitchFamily="34" charset="0"/>
              <a:cs typeface="Arial" panose="020B0604020202020204" pitchFamily="34" charset="0"/>
            </a:endParaRPr>
          </a:p>
        </p:txBody>
      </p:sp>
      <p:graphicFrame>
        <p:nvGraphicFramePr>
          <p:cNvPr id="1387524" name="Group 4">
            <a:extLst>
              <a:ext uri="{FF2B5EF4-FFF2-40B4-BE49-F238E27FC236}">
                <a16:creationId xmlns:a16="http://schemas.microsoft.com/office/drawing/2014/main" id="{4A97139D-FFBF-E0CF-33ED-93625AC503B4}"/>
              </a:ext>
            </a:extLst>
          </p:cNvPr>
          <p:cNvGraphicFramePr>
            <a:graphicFrameLocks noGrp="1"/>
          </p:cNvGraphicFramePr>
          <p:nvPr>
            <p:extLst>
              <p:ext uri="{D42A27DB-BD31-4B8C-83A1-F6EECF244321}">
                <p14:modId xmlns:p14="http://schemas.microsoft.com/office/powerpoint/2010/main" val="3960501592"/>
              </p:ext>
            </p:extLst>
          </p:nvPr>
        </p:nvGraphicFramePr>
        <p:xfrm>
          <a:off x="655638" y="4157663"/>
          <a:ext cx="7689850" cy="1967078"/>
        </p:xfrm>
        <a:graphic>
          <a:graphicData uri="http://schemas.openxmlformats.org/drawingml/2006/table">
            <a:tbl>
              <a:tblPr/>
              <a:tblGrid>
                <a:gridCol w="3844058">
                  <a:extLst>
                    <a:ext uri="{9D8B030D-6E8A-4147-A177-3AD203B41FA5}">
                      <a16:colId xmlns:a16="http://schemas.microsoft.com/office/drawing/2014/main" val="20000"/>
                    </a:ext>
                  </a:extLst>
                </a:gridCol>
                <a:gridCol w="3845792">
                  <a:extLst>
                    <a:ext uri="{9D8B030D-6E8A-4147-A177-3AD203B41FA5}">
                      <a16:colId xmlns:a16="http://schemas.microsoft.com/office/drawing/2014/main" val="20001"/>
                    </a:ext>
                  </a:extLst>
                </a:gridCol>
              </a:tblGrid>
              <a:tr h="287581">
                <a:tc>
                  <a:txBody>
                    <a:bodyPr/>
                    <a:lstStyle/>
                    <a:p>
                      <a:pPr marL="0" marR="0" lvl="0" indent="0" algn="l" defTabSz="914400" rtl="0" eaLnBrk="0" fontAlgn="base" latinLnBrk="0" hangingPunct="0">
                        <a:lnSpc>
                          <a:spcPct val="92000"/>
                        </a:lnSpc>
                        <a:spcBef>
                          <a:spcPct val="30000"/>
                        </a:spcBef>
                        <a:spcAft>
                          <a:spcPct val="0"/>
                        </a:spcAft>
                        <a:buClr>
                          <a:srgbClr val="B00000"/>
                        </a:buClr>
                        <a:buSzPct val="100000"/>
                        <a:buFont typeface="Times" charset="0"/>
                        <a:buNone/>
                        <a:tabLst/>
                      </a:pPr>
                      <a:r>
                        <a:rPr kumimoji="0" lang="en-GB" sz="1400" b="1" i="1" u="none" strike="noStrike" cap="none" normalizeH="0" baseline="0">
                          <a:ln>
                            <a:noFill/>
                          </a:ln>
                          <a:solidFill>
                            <a:srgbClr val="000000"/>
                          </a:solidFill>
                          <a:effectLst/>
                          <a:latin typeface="Arial"/>
                          <a:ea typeface="ＭＳ Ｐゴシック" charset="0"/>
                          <a:cs typeface="Arial"/>
                        </a:rPr>
                        <a:t>For further information please contact</a:t>
                      </a:r>
                      <a:endParaRPr kumimoji="0" lang="en-US" sz="1400" b="1" i="0" u="none" strike="noStrike" cap="none" normalizeH="0" baseline="0">
                        <a:ln>
                          <a:noFill/>
                        </a:ln>
                        <a:solidFill>
                          <a:srgbClr val="000000"/>
                        </a:solidFill>
                        <a:effectLst/>
                        <a:latin typeface="Arial"/>
                        <a:ea typeface="ＭＳ Ｐゴシック" charset="0"/>
                        <a:cs typeface="Arial"/>
                      </a:endParaRPr>
                    </a:p>
                  </a:txBody>
                  <a:tcPr marL="91444" marR="91444" marT="45667" marB="45667"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base" latinLnBrk="0" hangingPunct="0">
                        <a:lnSpc>
                          <a:spcPct val="92000"/>
                        </a:lnSpc>
                        <a:spcBef>
                          <a:spcPct val="3000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000000"/>
                        </a:solidFill>
                        <a:effectLst/>
                        <a:latin typeface="Arial"/>
                        <a:ea typeface="ＭＳ Ｐゴシック" charset="0"/>
                        <a:cs typeface="Arial"/>
                      </a:endParaRPr>
                    </a:p>
                  </a:txBody>
                  <a:tcPr marL="91444" marR="91444" marT="45667" marB="45667"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211470">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GB" sz="1400" b="0" i="1" u="none" strike="noStrike" cap="none" normalizeH="0" baseline="0" dirty="0">
                          <a:ln>
                            <a:noFill/>
                          </a:ln>
                          <a:solidFill>
                            <a:srgbClr val="000000"/>
                          </a:solidFill>
                          <a:effectLst/>
                          <a:latin typeface="Arial"/>
                          <a:ea typeface="ＭＳ Ｐゴシック" charset="0"/>
                          <a:cs typeface="Arial"/>
                        </a:rPr>
                        <a:t>In Europe :</a:t>
                      </a:r>
                      <a:endParaRPr kumimoji="0" lang="en-US" sz="1400" b="1" i="0" u="none" strike="noStrike" cap="none" normalizeH="0" baseline="0" dirty="0">
                        <a:ln>
                          <a:noFill/>
                        </a:ln>
                        <a:solidFill>
                          <a:srgbClr val="000000"/>
                        </a:solidFill>
                        <a:effectLst/>
                        <a:latin typeface="Arial"/>
                        <a:ea typeface="ＭＳ Ｐゴシック" charset="0"/>
                        <a:cs typeface="Arial"/>
                      </a:endParaRPr>
                    </a:p>
                  </a:txBody>
                  <a:tcPr marL="91444" marR="91444" marT="7612" marB="7612"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GB" sz="1400" b="0" i="1" u="none" strike="noStrike" cap="none" normalizeH="0" baseline="0" dirty="0">
                          <a:ln>
                            <a:noFill/>
                          </a:ln>
                          <a:solidFill>
                            <a:srgbClr val="000000"/>
                          </a:solidFill>
                          <a:effectLst/>
                          <a:latin typeface="Arial"/>
                          <a:ea typeface="ＭＳ Ｐゴシック" charset="0"/>
                          <a:cs typeface="Arial"/>
                        </a:rPr>
                        <a:t>In USA:</a:t>
                      </a:r>
                      <a:endParaRPr kumimoji="0" lang="en-US" sz="1400" b="1" i="0" u="none" strike="noStrike" cap="none" normalizeH="0" baseline="0" dirty="0">
                        <a:ln>
                          <a:noFill/>
                        </a:ln>
                        <a:solidFill>
                          <a:srgbClr val="000000"/>
                        </a:solidFill>
                        <a:effectLst/>
                        <a:latin typeface="Arial"/>
                        <a:ea typeface="ＭＳ Ｐゴシック" charset="0"/>
                        <a:cs typeface="Arial"/>
                      </a:endParaRPr>
                    </a:p>
                  </a:txBody>
                  <a:tcPr marL="91444" marR="91444" marT="7612" marB="7612"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833453">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US" sz="1400" b="0" i="0" u="none" strike="noStrike" cap="none" normalizeH="0" baseline="0" dirty="0">
                          <a:ln>
                            <a:noFill/>
                          </a:ln>
                          <a:solidFill>
                            <a:schemeClr val="tx1"/>
                          </a:solidFill>
                          <a:effectLst/>
                          <a:latin typeface="Arial"/>
                          <a:ea typeface="ＭＳ Ｐゴシック" charset="0"/>
                          <a:cs typeface="Arial"/>
                        </a:rPr>
                        <a:t>Links Development</a:t>
                      </a:r>
                    </a:p>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US" sz="1400" b="0" i="0" u="none" strike="noStrike" cap="none" normalizeH="0" baseline="0" dirty="0">
                          <a:ln>
                            <a:noFill/>
                          </a:ln>
                          <a:solidFill>
                            <a:schemeClr val="tx1"/>
                          </a:solidFill>
                          <a:effectLst/>
                          <a:latin typeface="Arial"/>
                          <a:ea typeface="ＭＳ Ｐゴシック" charset="0"/>
                          <a:cs typeface="Arial"/>
                        </a:rPr>
                        <a:t>1 </a:t>
                      </a:r>
                      <a:r>
                        <a:rPr kumimoji="0" lang="en-US" sz="1400" b="0" i="0" u="none" strike="noStrike" cap="none" normalizeH="0" baseline="0" dirty="0" err="1">
                          <a:ln>
                            <a:noFill/>
                          </a:ln>
                          <a:solidFill>
                            <a:schemeClr val="tx1"/>
                          </a:solidFill>
                          <a:effectLst/>
                          <a:latin typeface="Arial"/>
                          <a:ea typeface="ＭＳ Ｐゴシック" charset="0"/>
                          <a:cs typeface="Arial"/>
                        </a:rPr>
                        <a:t>Gilmais</a:t>
                      </a:r>
                      <a:endParaRPr kumimoji="0" lang="en-US" sz="1400" b="0" i="0" u="none" strike="noStrike" cap="none" normalizeH="0" baseline="0" dirty="0">
                        <a:ln>
                          <a:noFill/>
                        </a:ln>
                        <a:solidFill>
                          <a:schemeClr val="tx1"/>
                        </a:solidFill>
                        <a:effectLst/>
                        <a:latin typeface="Arial"/>
                        <a:ea typeface="ＭＳ Ｐゴシック" charset="0"/>
                        <a:cs typeface="Arial"/>
                      </a:endParaRPr>
                    </a:p>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US" sz="1400" b="0" i="0" u="none" strike="noStrike" cap="none" normalizeH="0" baseline="0" dirty="0" err="1">
                          <a:ln>
                            <a:noFill/>
                          </a:ln>
                          <a:solidFill>
                            <a:schemeClr val="tx1"/>
                          </a:solidFill>
                          <a:effectLst/>
                          <a:latin typeface="Arial"/>
                          <a:ea typeface="ＭＳ Ｐゴシック" charset="0"/>
                          <a:cs typeface="Arial"/>
                        </a:rPr>
                        <a:t>Bookham</a:t>
                      </a:r>
                      <a:endParaRPr kumimoji="0" lang="en-US" sz="1400" b="0" i="0" u="none" strike="noStrike" cap="none" normalizeH="0" baseline="0" dirty="0">
                        <a:ln>
                          <a:noFill/>
                        </a:ln>
                        <a:solidFill>
                          <a:schemeClr val="tx1"/>
                        </a:solidFill>
                        <a:effectLst/>
                        <a:latin typeface="Arial"/>
                        <a:ea typeface="ＭＳ Ｐゴシック" charset="0"/>
                        <a:cs typeface="Arial"/>
                      </a:endParaRPr>
                    </a:p>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US" sz="1400" b="0" i="0" u="none" strike="noStrike" cap="none" normalizeH="0" baseline="0" dirty="0">
                          <a:ln>
                            <a:noFill/>
                          </a:ln>
                          <a:solidFill>
                            <a:schemeClr val="tx1"/>
                          </a:solidFill>
                          <a:effectLst/>
                          <a:latin typeface="Arial"/>
                          <a:ea typeface="ＭＳ Ｐゴシック" charset="0"/>
                          <a:cs typeface="Arial"/>
                        </a:rPr>
                        <a:t>Surrey KT23 4RP, UK</a:t>
                      </a:r>
                    </a:p>
                  </a:txBody>
                  <a:tcPr marL="91444" marR="91444" marT="7612" marB="7612"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GB" sz="1400" b="0" i="0" u="none" strike="noStrike" cap="none" normalizeH="0" baseline="0" dirty="0">
                          <a:ln>
                            <a:noFill/>
                          </a:ln>
                          <a:solidFill>
                            <a:schemeClr val="tx1"/>
                          </a:solidFill>
                          <a:effectLst/>
                          <a:latin typeface="Arial"/>
                          <a:ea typeface="ＭＳ Ｐゴシック" charset="0"/>
                          <a:cs typeface="Arial"/>
                        </a:rPr>
                        <a:t>ProAct Business Development USA Inc.</a:t>
                      </a:r>
                    </a:p>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lang="en-GB" sz="1400" dirty="0">
                          <a:latin typeface="Arial"/>
                          <a:cs typeface="Arial"/>
                        </a:rPr>
                        <a:t>Bank of America Centre ,</a:t>
                      </a:r>
                      <a:r>
                        <a:rPr lang="en-GB" sz="1400" baseline="0" dirty="0">
                          <a:latin typeface="Arial"/>
                          <a:cs typeface="Arial"/>
                        </a:rPr>
                        <a:t> </a:t>
                      </a:r>
                      <a:r>
                        <a:rPr lang="en-GB" sz="1400" dirty="0">
                          <a:latin typeface="Arial"/>
                          <a:cs typeface="Arial"/>
                        </a:rPr>
                        <a:t>Suite 130-530</a:t>
                      </a:r>
                      <a:br>
                        <a:rPr lang="en-GB" sz="1400" dirty="0">
                          <a:latin typeface="Arial"/>
                          <a:cs typeface="Arial"/>
                        </a:rPr>
                      </a:br>
                      <a:r>
                        <a:rPr lang="en-GB" sz="1400" dirty="0">
                          <a:latin typeface="Arial"/>
                          <a:cs typeface="Arial"/>
                        </a:rPr>
                        <a:t>401 E. Las </a:t>
                      </a:r>
                      <a:r>
                        <a:rPr lang="en-GB" sz="1400" dirty="0" err="1">
                          <a:latin typeface="Arial"/>
                          <a:cs typeface="Arial"/>
                        </a:rPr>
                        <a:t>Olas</a:t>
                      </a:r>
                      <a:r>
                        <a:rPr lang="en-GB" sz="1400" dirty="0">
                          <a:latin typeface="Arial"/>
                          <a:cs typeface="Arial"/>
                        </a:rPr>
                        <a:t> Blvd. </a:t>
                      </a:r>
                      <a:br>
                        <a:rPr lang="en-GB" sz="1400" dirty="0">
                          <a:latin typeface="Arial"/>
                          <a:cs typeface="Arial"/>
                        </a:rPr>
                      </a:br>
                      <a:r>
                        <a:rPr lang="en-GB" sz="1400" dirty="0">
                          <a:latin typeface="Arial"/>
                          <a:cs typeface="Arial"/>
                        </a:rPr>
                        <a:t>Fort Lauderdale, FL 33301</a:t>
                      </a:r>
                      <a:r>
                        <a:rPr kumimoji="0" lang="en-US" sz="1400" b="0" i="0" u="none" strike="noStrike" cap="none" normalizeH="0" baseline="0" dirty="0">
                          <a:ln>
                            <a:noFill/>
                          </a:ln>
                          <a:solidFill>
                            <a:schemeClr val="tx1"/>
                          </a:solidFill>
                          <a:effectLst/>
                          <a:latin typeface="Arial"/>
                          <a:ea typeface="ＭＳ Ｐゴシック" charset="0"/>
                          <a:cs typeface="Arial"/>
                        </a:rPr>
                        <a:t>3 USA</a:t>
                      </a:r>
                    </a:p>
                  </a:txBody>
                  <a:tcPr marL="91444" marR="91444" marT="7612" marB="7612"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211470">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endParaRPr kumimoji="0" lang="en-US" sz="1400" b="1" i="0" u="none" strike="noStrike" cap="none" normalizeH="0" baseline="0" dirty="0">
                        <a:ln>
                          <a:noFill/>
                        </a:ln>
                        <a:solidFill>
                          <a:schemeClr val="tx1"/>
                        </a:solidFill>
                        <a:effectLst/>
                        <a:latin typeface="Arial"/>
                        <a:ea typeface="ＭＳ Ｐゴシック" charset="0"/>
                        <a:cs typeface="Arial"/>
                      </a:endParaRPr>
                    </a:p>
                  </a:txBody>
                  <a:tcPr marL="91444" marR="91444" marT="7612" marB="7612"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GB" sz="1400" b="0" i="0" u="none" strike="noStrike" cap="none" normalizeH="0" baseline="0" dirty="0">
                          <a:ln>
                            <a:noFill/>
                          </a:ln>
                          <a:solidFill>
                            <a:schemeClr val="tx1"/>
                          </a:solidFill>
                          <a:effectLst/>
                          <a:latin typeface="Arial"/>
                          <a:ea typeface="ＭＳ Ｐゴシック" charset="0"/>
                          <a:cs typeface="Arial"/>
                        </a:rPr>
                        <a:t>Tel </a:t>
                      </a:r>
                      <a:r>
                        <a:rPr lang="en-GB" sz="1400" dirty="0">
                          <a:latin typeface="Arial"/>
                          <a:cs typeface="Arial"/>
                        </a:rPr>
                        <a:t>+1 (800) 528-7759</a:t>
                      </a:r>
                      <a:endParaRPr kumimoji="0" lang="en-US" sz="1400" b="1" i="0" u="none" strike="noStrike" cap="none" normalizeH="0" baseline="0" dirty="0">
                        <a:ln>
                          <a:noFill/>
                        </a:ln>
                        <a:solidFill>
                          <a:schemeClr val="tx1"/>
                        </a:solidFill>
                        <a:effectLst/>
                        <a:latin typeface="Arial"/>
                        <a:ea typeface="ＭＳ Ｐゴシック" charset="0"/>
                        <a:cs typeface="Arial"/>
                      </a:endParaRPr>
                    </a:p>
                  </a:txBody>
                  <a:tcPr marL="91444" marR="91444" marT="7612" marB="7612"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11470">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GB" sz="1400" b="0" i="0" u="none" strike="noStrike" cap="none" normalizeH="0" baseline="0" dirty="0">
                          <a:ln>
                            <a:noFill/>
                          </a:ln>
                          <a:solidFill>
                            <a:schemeClr val="tx1"/>
                          </a:solidFill>
                          <a:effectLst/>
                          <a:latin typeface="Arial"/>
                          <a:ea typeface="ＭＳ Ｐゴシック" charset="0"/>
                          <a:cs typeface="Arial"/>
                        </a:rPr>
                        <a:t>http://</a:t>
                      </a:r>
                      <a:r>
                        <a:rPr kumimoji="0" lang="en-GB" sz="1400" b="0" i="0" u="none" strike="noStrike" cap="none" normalizeH="0" baseline="0" dirty="0" err="1">
                          <a:ln>
                            <a:noFill/>
                          </a:ln>
                          <a:solidFill>
                            <a:schemeClr val="tx1"/>
                          </a:solidFill>
                          <a:effectLst/>
                          <a:latin typeface="Arial"/>
                          <a:ea typeface="ＭＳ Ｐゴシック" charset="0"/>
                          <a:cs typeface="Arial"/>
                        </a:rPr>
                        <a:t>www.linksdev.net</a:t>
                      </a:r>
                      <a:endParaRPr kumimoji="0" lang="en-US" sz="1400" b="0" i="0" u="none" strike="noStrike" cap="none" normalizeH="0" baseline="0" dirty="0">
                        <a:ln>
                          <a:noFill/>
                        </a:ln>
                        <a:solidFill>
                          <a:schemeClr val="tx1"/>
                        </a:solidFill>
                        <a:effectLst/>
                        <a:latin typeface="Arial"/>
                        <a:ea typeface="ＭＳ Ｐゴシック" charset="0"/>
                        <a:cs typeface="Arial"/>
                      </a:endParaRPr>
                    </a:p>
                  </a:txBody>
                  <a:tcPr marL="91444" marR="91444" marT="7612" marB="7612"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GB" sz="1400" b="0" i="0" u="none" strike="noStrike" cap="none" normalizeH="0" baseline="0" dirty="0">
                          <a:ln>
                            <a:noFill/>
                          </a:ln>
                          <a:solidFill>
                            <a:schemeClr val="tx1"/>
                          </a:solidFill>
                          <a:effectLst/>
                          <a:latin typeface="Arial"/>
                          <a:ea typeface="ＭＳ Ｐゴシック" charset="0"/>
                          <a:cs typeface="Arial"/>
                        </a:rPr>
                        <a:t>http://</a:t>
                      </a:r>
                      <a:r>
                        <a:rPr kumimoji="0" lang="en-GB" sz="1400" b="0" i="0" u="none" strike="noStrike" cap="none" normalizeH="0" baseline="0" dirty="0" err="1">
                          <a:ln>
                            <a:noFill/>
                          </a:ln>
                          <a:solidFill>
                            <a:schemeClr val="tx1"/>
                          </a:solidFill>
                          <a:effectLst/>
                          <a:latin typeface="Arial"/>
                          <a:ea typeface="ＭＳ Ｐゴシック" charset="0"/>
                          <a:cs typeface="Arial"/>
                        </a:rPr>
                        <a:t>www.proactbd.com</a:t>
                      </a:r>
                      <a:endParaRPr kumimoji="0" lang="en-US" sz="1400" b="0" i="0" u="none" strike="noStrike" cap="none" normalizeH="0" baseline="0" dirty="0">
                        <a:ln>
                          <a:noFill/>
                        </a:ln>
                        <a:solidFill>
                          <a:schemeClr val="tx1"/>
                        </a:solidFill>
                        <a:effectLst/>
                        <a:latin typeface="Arial"/>
                        <a:ea typeface="ＭＳ Ｐゴシック" charset="0"/>
                        <a:cs typeface="Arial"/>
                      </a:endParaRPr>
                    </a:p>
                  </a:txBody>
                  <a:tcPr marL="91444" marR="91444" marT="7612" marB="7612"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11470">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GB" sz="1400" b="0" i="0" u="none" strike="noStrike" cap="none" normalizeH="0" baseline="0" dirty="0" err="1">
                          <a:ln>
                            <a:noFill/>
                          </a:ln>
                          <a:solidFill>
                            <a:schemeClr val="tx1"/>
                          </a:solidFill>
                          <a:effectLst/>
                          <a:latin typeface="Arial"/>
                          <a:ea typeface="ＭＳ Ｐゴシック" charset="0"/>
                          <a:cs typeface="Arial"/>
                        </a:rPr>
                        <a:t>info@linksdev.net</a:t>
                      </a:r>
                      <a:endParaRPr kumimoji="0" lang="en-US" sz="1400" b="0" i="0" u="none" strike="noStrike" cap="none" normalizeH="0" baseline="0" dirty="0">
                        <a:ln>
                          <a:noFill/>
                        </a:ln>
                        <a:solidFill>
                          <a:schemeClr val="tx1"/>
                        </a:solidFill>
                        <a:effectLst/>
                        <a:latin typeface="Arial"/>
                        <a:ea typeface="ＭＳ Ｐゴシック" charset="0"/>
                        <a:cs typeface="Arial"/>
                      </a:endParaRPr>
                    </a:p>
                  </a:txBody>
                  <a:tcPr marL="91444" marR="91444" marT="7612" marB="7612"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base" latinLnBrk="0" hangingPunct="0">
                        <a:lnSpc>
                          <a:spcPct val="92000"/>
                        </a:lnSpc>
                        <a:spcBef>
                          <a:spcPct val="5000"/>
                        </a:spcBef>
                        <a:spcAft>
                          <a:spcPct val="0"/>
                        </a:spcAft>
                        <a:buClr>
                          <a:srgbClr val="B00000"/>
                        </a:buClr>
                        <a:buSzPct val="100000"/>
                        <a:buFont typeface="Times" charset="0"/>
                        <a:buNone/>
                        <a:tabLst/>
                      </a:pPr>
                      <a:r>
                        <a:rPr kumimoji="0" lang="en-GB" sz="1400" b="0" i="0" u="none" strike="noStrike" cap="none" normalizeH="0" baseline="0" dirty="0" err="1">
                          <a:ln>
                            <a:noFill/>
                          </a:ln>
                          <a:solidFill>
                            <a:schemeClr val="tx1"/>
                          </a:solidFill>
                          <a:effectLst/>
                          <a:latin typeface="Arial"/>
                          <a:ea typeface="ＭＳ Ｐゴシック" charset="0"/>
                          <a:cs typeface="Arial"/>
                        </a:rPr>
                        <a:t>info@proactbd.us</a:t>
                      </a:r>
                      <a:endParaRPr kumimoji="0" lang="en-US" sz="1400" b="0" i="0" u="none" strike="noStrike" cap="none" normalizeH="0" baseline="0" dirty="0">
                        <a:ln>
                          <a:noFill/>
                        </a:ln>
                        <a:solidFill>
                          <a:schemeClr val="tx1"/>
                        </a:solidFill>
                        <a:effectLst/>
                        <a:latin typeface="Arial"/>
                        <a:ea typeface="ＭＳ Ｐゴシック" charset="0"/>
                        <a:cs typeface="Arial"/>
                      </a:endParaRPr>
                    </a:p>
                  </a:txBody>
                  <a:tcPr marL="91444" marR="91444" marT="7612" marB="7612"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387547" name="Text Box 27">
            <a:extLst>
              <a:ext uri="{FF2B5EF4-FFF2-40B4-BE49-F238E27FC236}">
                <a16:creationId xmlns:a16="http://schemas.microsoft.com/office/drawing/2014/main" id="{3ADD6900-EAC2-AEB7-652F-D12DCD830D19}"/>
              </a:ext>
            </a:extLst>
          </p:cNvPr>
          <p:cNvSpPr txBox="1">
            <a:spLocks noChangeArrowheads="1"/>
          </p:cNvSpPr>
          <p:nvPr/>
        </p:nvSpPr>
        <p:spPr bwMode="auto">
          <a:xfrm>
            <a:off x="720725" y="1957388"/>
            <a:ext cx="7702550" cy="2032000"/>
          </a:xfrm>
          <a:prstGeom prst="rect">
            <a:avLst/>
          </a:prstGeom>
          <a:noFill/>
          <a:ln w="6350">
            <a:solidFill>
              <a:srgbClr val="80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pPr algn="just"/>
            <a:r>
              <a:rPr lang="en-GB" altLang="en-US" dirty="0">
                <a:solidFill>
                  <a:srgbClr val="000000"/>
                </a:solidFill>
                <a:latin typeface="Arial" panose="020B0604020202020204" pitchFamily="34" charset="0"/>
                <a:cs typeface="Arial" panose="020B0604020202020204" pitchFamily="34" charset="0"/>
              </a:rPr>
              <a:t>Entire contents © 2012, 2021 ProAct Business Development Limited. All rights reserved. Reproduction of this publication in any form without written permission is forbidden. The information contained herein has been obtained from sources believed to be reliable. ProAct Business Development and Steve Hoyle disclaims all warranties as to the accuracy, completeness or adequacy of such information. ProAct Business Development and Steve Hoyle shall have no liability for errors, omissions or inadequacies in the information contained herein or the interpretations thereof. The reader assumes sole responsibility for the selection of these materials to achieve its intended results. The opinions expressed herein are subject to change without notice.</a:t>
            </a:r>
            <a:endParaRPr lang="en-US" altLang="en-US" dirty="0">
              <a:solidFill>
                <a:srgbClr val="000000"/>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82C0B4B6-2196-E31B-CBBB-0EF1851E55FC}"/>
              </a:ext>
            </a:extLst>
          </p:cNvPr>
          <p:cNvSpPr>
            <a:spLocks noGrp="1"/>
          </p:cNvSpPr>
          <p:nvPr>
            <p:ph type="title"/>
          </p:nvPr>
        </p:nvSpPr>
        <p:spPr/>
        <p:txBody>
          <a:bodyPr/>
          <a:lstStyle/>
          <a:p>
            <a:endParaRPr lang="en-GB"/>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Footer Placeholder 3">
            <a:extLst>
              <a:ext uri="{FF2B5EF4-FFF2-40B4-BE49-F238E27FC236}">
                <a16:creationId xmlns:a16="http://schemas.microsoft.com/office/drawing/2014/main" id="{DCDF41FC-27FC-9A58-7DFE-0CD9AA2C1986}"/>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19458" name="Rectangle 2">
            <a:extLst>
              <a:ext uri="{FF2B5EF4-FFF2-40B4-BE49-F238E27FC236}">
                <a16:creationId xmlns:a16="http://schemas.microsoft.com/office/drawing/2014/main" id="{52A04327-71FB-412A-0CB6-4C105376B3FC}"/>
              </a:ext>
            </a:extLst>
          </p:cNvPr>
          <p:cNvSpPr>
            <a:spLocks noGrp="1" noChangeArrowheads="1"/>
          </p:cNvSpPr>
          <p:nvPr>
            <p:ph type="title"/>
          </p:nvPr>
        </p:nvSpPr>
        <p:spPr/>
        <p:txBody>
          <a:bodyPr/>
          <a:lstStyle/>
          <a:p>
            <a:r>
              <a:rPr lang="en-US" altLang="en-US">
                <a:latin typeface="Arial" panose="020B0604020202020204" pitchFamily="34" charset="0"/>
              </a:rPr>
              <a:t> </a:t>
            </a:r>
          </a:p>
        </p:txBody>
      </p:sp>
      <p:sp>
        <p:nvSpPr>
          <p:cNvPr id="2216963" name="Rectangle 3">
            <a:extLst>
              <a:ext uri="{FF2B5EF4-FFF2-40B4-BE49-F238E27FC236}">
                <a16:creationId xmlns:a16="http://schemas.microsoft.com/office/drawing/2014/main" id="{AAE2F19B-C1D5-3D4D-FEB2-E7FCDE136CE1}"/>
              </a:ext>
            </a:extLst>
          </p:cNvPr>
          <p:cNvSpPr>
            <a:spLocks noGrp="1" noChangeArrowheads="1"/>
          </p:cNvSpPr>
          <p:nvPr>
            <p:ph type="body" idx="4294967295"/>
          </p:nvPr>
        </p:nvSpPr>
        <p:spPr>
          <a:xfrm>
            <a:off x="685800" y="2282825"/>
            <a:ext cx="7772400" cy="41148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a:buFont typeface="Times" charset="0"/>
              <a:buNone/>
              <a:defRPr/>
            </a:pPr>
            <a:r>
              <a:rPr lang="en-US" sz="2800"/>
              <a:t>Part 1</a:t>
            </a:r>
          </a:p>
          <a:p>
            <a:pPr algn="ctr">
              <a:buFont typeface="Times" charset="0"/>
              <a:buNone/>
              <a:defRPr/>
            </a:pPr>
            <a:r>
              <a:rPr lang="en-US" sz="2800">
                <a:solidFill>
                  <a:srgbClr val="B00000"/>
                </a:solidFill>
              </a:rPr>
              <a:t>Where We Are Now</a:t>
            </a:r>
          </a:p>
          <a:p>
            <a:pPr algn="ctr">
              <a:buFont typeface="Times" charset="0"/>
              <a:buNone/>
              <a:defRPr/>
            </a:pPr>
            <a:r>
              <a:rPr lang="en-US" sz="2800" i="1"/>
              <a:t>The Situation Analysis</a:t>
            </a:r>
          </a:p>
          <a:p>
            <a:pPr algn="ctr">
              <a:buFont typeface="Times" charset="0"/>
              <a:buNone/>
              <a:defRPr/>
            </a:pPr>
            <a:r>
              <a:rPr lang="en-US" sz="1600" i="1">
                <a:solidFill>
                  <a:srgbClr val="B00000"/>
                </a:solidFill>
              </a:rPr>
              <a:t>Client Business, Our Competition, The Playing Field, SWOT &amp; SWOT Plus, Overall Relationship</a:t>
            </a:r>
            <a:endParaRPr lang="en-US" sz="280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Footer Placeholder 3">
            <a:extLst>
              <a:ext uri="{FF2B5EF4-FFF2-40B4-BE49-F238E27FC236}">
                <a16:creationId xmlns:a16="http://schemas.microsoft.com/office/drawing/2014/main" id="{DF609564-5227-4122-0F52-FF5BEB6175AC}"/>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21506" name="Rectangle 2">
            <a:extLst>
              <a:ext uri="{FF2B5EF4-FFF2-40B4-BE49-F238E27FC236}">
                <a16:creationId xmlns:a16="http://schemas.microsoft.com/office/drawing/2014/main" id="{38E62257-1EC8-4434-5DA9-4105E3545819}"/>
              </a:ext>
            </a:extLst>
          </p:cNvPr>
          <p:cNvSpPr>
            <a:spLocks noGrp="1" noChangeArrowheads="1"/>
          </p:cNvSpPr>
          <p:nvPr>
            <p:ph type="title"/>
          </p:nvPr>
        </p:nvSpPr>
        <p:spPr/>
        <p:txBody>
          <a:bodyPr/>
          <a:lstStyle/>
          <a:p>
            <a:r>
              <a:rPr lang="en-US" altLang="en-US">
                <a:latin typeface="Arial" panose="020B0604020202020204" pitchFamily="34" charset="0"/>
              </a:rPr>
              <a:t>Basic Account Information</a:t>
            </a:r>
          </a:p>
        </p:txBody>
      </p:sp>
      <p:graphicFrame>
        <p:nvGraphicFramePr>
          <p:cNvPr id="2227317" name="Group 117">
            <a:extLst>
              <a:ext uri="{FF2B5EF4-FFF2-40B4-BE49-F238E27FC236}">
                <a16:creationId xmlns:a16="http://schemas.microsoft.com/office/drawing/2014/main" id="{F9456747-77E7-2809-DBB3-DB67BC656571}"/>
              </a:ext>
            </a:extLst>
          </p:cNvPr>
          <p:cNvGraphicFramePr>
            <a:graphicFrameLocks noGrp="1"/>
          </p:cNvGraphicFramePr>
          <p:nvPr/>
        </p:nvGraphicFramePr>
        <p:xfrm>
          <a:off x="304800" y="1066800"/>
          <a:ext cx="8178800" cy="1651000"/>
        </p:xfrm>
        <a:graphic>
          <a:graphicData uri="http://schemas.openxmlformats.org/drawingml/2006/table">
            <a:tbl>
              <a:tblPr/>
              <a:tblGrid>
                <a:gridCol w="1897063">
                  <a:extLst>
                    <a:ext uri="{9D8B030D-6E8A-4147-A177-3AD203B41FA5}">
                      <a16:colId xmlns:a16="http://schemas.microsoft.com/office/drawing/2014/main" val="20000"/>
                    </a:ext>
                  </a:extLst>
                </a:gridCol>
                <a:gridCol w="6281737">
                  <a:extLst>
                    <a:ext uri="{9D8B030D-6E8A-4147-A177-3AD203B41FA5}">
                      <a16:colId xmlns:a16="http://schemas.microsoft.com/office/drawing/2014/main" val="20001"/>
                    </a:ext>
                  </a:extLst>
                </a:gridCol>
              </a:tblGrid>
              <a:tr h="41275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800" b="1" i="0" u="none" strike="noStrike" cap="none" normalizeH="0" baseline="0" dirty="0">
                          <a:ln>
                            <a:noFill/>
                          </a:ln>
                          <a:solidFill>
                            <a:srgbClr val="AF0000"/>
                          </a:solidFill>
                          <a:effectLst/>
                          <a:latin typeface="Arial"/>
                          <a:ea typeface="ＭＳ Ｐゴシック" charset="0"/>
                          <a:cs typeface="Arial"/>
                        </a:rPr>
                        <a:t>Account name</a:t>
                      </a:r>
                    </a:p>
                  </a:txBody>
                  <a:tcPr horzOverflow="overflow">
                    <a:lnL cap="flat">
                      <a:noFill/>
                    </a:lnL>
                    <a:lnR w="12700" cap="flat" cmpd="sng" algn="ctr">
                      <a:solidFill>
                        <a:srgbClr val="AF0000"/>
                      </a:solidFill>
                      <a:prstDash val="solid"/>
                      <a:round/>
                      <a:headEnd type="none" w="med" len="med"/>
                      <a:tailEnd type="none" w="med" len="med"/>
                    </a:lnR>
                    <a:lnT cap="fla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1275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800" b="1" i="0" u="none" strike="noStrike" cap="none" normalizeH="0" baseline="0" dirty="0">
                          <a:ln>
                            <a:noFill/>
                          </a:ln>
                          <a:solidFill>
                            <a:srgbClr val="AF0000"/>
                          </a:solidFill>
                          <a:effectLst/>
                          <a:latin typeface="Arial"/>
                          <a:ea typeface="ＭＳ Ｐゴシック" charset="0"/>
                          <a:cs typeface="Arial"/>
                        </a:rPr>
                        <a:t>Parent</a:t>
                      </a:r>
                    </a:p>
                  </a:txBody>
                  <a:tcPr horzOverflow="overflow">
                    <a:lnL cap="flat">
                      <a:noFill/>
                    </a:lnL>
                    <a:lnR w="12700" cap="flat" cmpd="sng" algn="ctr">
                      <a:solidFill>
                        <a:srgbClr val="AF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1275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800" b="1" i="0" u="none" strike="noStrike" cap="none" normalizeH="0" baseline="0" dirty="0">
                          <a:ln>
                            <a:noFill/>
                          </a:ln>
                          <a:solidFill>
                            <a:srgbClr val="AF0000"/>
                          </a:solidFill>
                          <a:effectLst/>
                          <a:latin typeface="Arial"/>
                          <a:ea typeface="ＭＳ Ｐゴシック" charset="0"/>
                          <a:cs typeface="Arial"/>
                        </a:rPr>
                        <a:t>Affiliates</a:t>
                      </a:r>
                    </a:p>
                  </a:txBody>
                  <a:tcPr horzOverflow="overflow">
                    <a:lnL cap="flat">
                      <a:noFill/>
                    </a:lnL>
                    <a:lnR w="12700" cap="flat" cmpd="sng" algn="ctr">
                      <a:solidFill>
                        <a:srgbClr val="AF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a:ln>
                          <a:noFill/>
                        </a:ln>
                        <a:solidFill>
                          <a:srgbClr val="000000"/>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1275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800" b="1" i="0" u="none" strike="noStrike" cap="none" normalizeH="0" baseline="0" dirty="0">
                          <a:ln>
                            <a:noFill/>
                          </a:ln>
                          <a:solidFill>
                            <a:srgbClr val="AF0000"/>
                          </a:solidFill>
                          <a:effectLst/>
                          <a:latin typeface="Arial"/>
                          <a:ea typeface="ＭＳ Ｐゴシック" charset="0"/>
                          <a:cs typeface="Arial"/>
                        </a:rPr>
                        <a:t>FY starts</a:t>
                      </a:r>
                    </a:p>
                  </a:txBody>
                  <a:tcPr horzOverflow="overflow">
                    <a:lnL cap="flat">
                      <a:noFill/>
                    </a:lnL>
                    <a:lnR w="12700" cap="flat" cmpd="sng" algn="ctr">
                      <a:solidFill>
                        <a:srgbClr val="AF0000"/>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2000" b="1" i="0" u="none" strike="noStrike" cap="none" normalizeH="0" baseline="0" dirty="0">
                        <a:ln>
                          <a:noFill/>
                        </a:ln>
                        <a:solidFill>
                          <a:srgbClr val="000000"/>
                        </a:solidFill>
                        <a:effectLst/>
                        <a:latin typeface="Times" charset="0"/>
                        <a:ea typeface="ＭＳ Ｐゴシック" charset="0"/>
                      </a:endParaRPr>
                    </a:p>
                  </a:txBody>
                  <a:tcPr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227319" name="Text Box 119">
            <a:extLst>
              <a:ext uri="{FF2B5EF4-FFF2-40B4-BE49-F238E27FC236}">
                <a16:creationId xmlns:a16="http://schemas.microsoft.com/office/drawing/2014/main" id="{3EF75696-C204-3DEA-D921-BC4B2272B535}"/>
              </a:ext>
            </a:extLst>
          </p:cNvPr>
          <p:cNvSpPr txBox="1">
            <a:spLocks noChangeArrowheads="1"/>
          </p:cNvSpPr>
          <p:nvPr/>
        </p:nvSpPr>
        <p:spPr bwMode="auto">
          <a:xfrm>
            <a:off x="314325" y="3517900"/>
            <a:ext cx="747395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p>
            <a:pPr algn="ctr">
              <a:spcBef>
                <a:spcPct val="50000"/>
              </a:spcBef>
              <a:defRPr/>
            </a:pPr>
            <a:endParaRPr lang="en-US" b="0">
              <a:latin typeface="Arial"/>
              <a:ea typeface="ＭＳ Ｐゴシック" charset="0"/>
              <a:cs typeface="Arial"/>
            </a:endParaRPr>
          </a:p>
        </p:txBody>
      </p:sp>
      <p:sp>
        <p:nvSpPr>
          <p:cNvPr id="2227320" name="Rectangle 120">
            <a:extLst>
              <a:ext uri="{FF2B5EF4-FFF2-40B4-BE49-F238E27FC236}">
                <a16:creationId xmlns:a16="http://schemas.microsoft.com/office/drawing/2014/main" id="{82177988-D89E-47CD-B252-3F794398244B}"/>
              </a:ext>
            </a:extLst>
          </p:cNvPr>
          <p:cNvSpPr>
            <a:spLocks noChangeArrowheads="1"/>
          </p:cNvSpPr>
          <p:nvPr/>
        </p:nvSpPr>
        <p:spPr bwMode="auto">
          <a:xfrm>
            <a:off x="325438" y="3332163"/>
            <a:ext cx="8181975" cy="2759075"/>
          </a:xfrm>
          <a:prstGeom prst="rect">
            <a:avLst/>
          </a:prstGeom>
          <a:noFill/>
          <a:ln w="9525">
            <a:solidFill>
              <a:srgbClr val="A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p>
            <a:pPr marL="185738" indent="-185738">
              <a:defRPr/>
            </a:pPr>
            <a:r>
              <a:rPr lang="en-US" sz="1600" dirty="0">
                <a:solidFill>
                  <a:srgbClr val="AF0000"/>
                </a:solidFill>
                <a:latin typeface="Arial"/>
                <a:ea typeface="ＭＳ Ｐゴシック" charset="0"/>
                <a:cs typeface="Arial"/>
              </a:rPr>
              <a:t>Description of their business</a:t>
            </a:r>
          </a:p>
          <a:p>
            <a:pPr marL="185738" indent="-185738">
              <a:buFontTx/>
              <a:buChar char="•"/>
              <a:defRPr/>
            </a:pPr>
            <a:endParaRPr lang="en-US" sz="1600" dirty="0">
              <a:solidFill>
                <a:srgbClr val="AF0000"/>
              </a:solidFill>
              <a:latin typeface="Arial"/>
              <a:ea typeface="ＭＳ Ｐゴシック" charset="0"/>
              <a:cs typeface="Arial"/>
            </a:endParaRPr>
          </a:p>
          <a:p>
            <a:pPr marL="185738" indent="-185738">
              <a:defRPr/>
            </a:pPr>
            <a:endParaRPr lang="en-US" sz="1600" dirty="0">
              <a:solidFill>
                <a:srgbClr val="AF0000"/>
              </a:solidFill>
              <a:latin typeface="Arial"/>
              <a:ea typeface="ＭＳ Ｐゴシック" charset="0"/>
              <a:cs typeface="Arial"/>
            </a:endParaRPr>
          </a:p>
          <a:p>
            <a:pPr marL="185738" indent="-185738">
              <a:defRPr/>
            </a:pPr>
            <a:endParaRPr lang="en-US" sz="1600" dirty="0">
              <a:solidFill>
                <a:srgbClr val="AF0000"/>
              </a:solidFill>
              <a:latin typeface="Arial"/>
              <a:ea typeface="ＭＳ Ｐゴシック" charset="0"/>
              <a:cs typeface="Arial"/>
            </a:endParaRPr>
          </a:p>
          <a:p>
            <a:pPr marL="185738" indent="-185738">
              <a:defRPr/>
            </a:pPr>
            <a:endParaRPr lang="en-US" sz="1600" dirty="0">
              <a:solidFill>
                <a:srgbClr val="AF0000"/>
              </a:solidFill>
              <a:latin typeface="Arial"/>
              <a:ea typeface="ＭＳ Ｐゴシック" charset="0"/>
              <a:cs typeface="Arial"/>
            </a:endParaRPr>
          </a:p>
          <a:p>
            <a:pPr marL="185738" indent="-185738">
              <a:defRPr/>
            </a:pPr>
            <a:endParaRPr lang="en-US" sz="1600" dirty="0">
              <a:solidFill>
                <a:srgbClr val="AF0000"/>
              </a:solidFill>
              <a:latin typeface="Arial"/>
              <a:ea typeface="ＭＳ Ｐゴシック" charset="0"/>
              <a:cs typeface="Arial"/>
            </a:endParaRPr>
          </a:p>
          <a:p>
            <a:pPr marL="185738" indent="-185738">
              <a:defRPr/>
            </a:pPr>
            <a:endParaRPr lang="en-US" sz="1600" dirty="0">
              <a:solidFill>
                <a:srgbClr val="AF0000"/>
              </a:solidFill>
              <a:latin typeface="Arial"/>
              <a:ea typeface="ＭＳ Ｐゴシック" charset="0"/>
              <a:cs typeface="Arial"/>
            </a:endParaRPr>
          </a:p>
          <a:p>
            <a:pPr marL="185738" indent="-185738">
              <a:defRPr/>
            </a:pPr>
            <a:endParaRPr lang="en-US" sz="1600" dirty="0">
              <a:solidFill>
                <a:srgbClr val="AF0000"/>
              </a:solidFill>
              <a:latin typeface="Arial"/>
              <a:ea typeface="ＭＳ Ｐゴシック" charset="0"/>
              <a:cs typeface="Arial"/>
            </a:endParaRPr>
          </a:p>
          <a:p>
            <a:pPr marL="185738" indent="-185738">
              <a:defRPr/>
            </a:pPr>
            <a:endParaRPr lang="en-US" sz="1600" dirty="0">
              <a:solidFill>
                <a:srgbClr val="AF0000"/>
              </a:solidFill>
              <a:latin typeface="Arial"/>
              <a:ea typeface="ＭＳ Ｐゴシック" charset="0"/>
              <a:cs typeface="Arial"/>
            </a:endParaRPr>
          </a:p>
          <a:p>
            <a:pPr marL="185738" indent="-185738">
              <a:defRPr/>
            </a:pPr>
            <a:endParaRPr lang="en-US" sz="1600" dirty="0">
              <a:solidFill>
                <a:srgbClr val="AF0000"/>
              </a:solidFill>
              <a:latin typeface="Arial"/>
              <a:ea typeface="ＭＳ Ｐゴシック" charset="0"/>
              <a:cs typeface="Arial"/>
            </a:endParaRPr>
          </a:p>
          <a:p>
            <a:pPr marL="185738" indent="-185738">
              <a:defRPr/>
            </a:pPr>
            <a:endParaRPr lang="en-US" b="0" dirty="0">
              <a:latin typeface="Arial"/>
              <a:ea typeface="ＭＳ Ｐゴシック" charset="0"/>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227317"/>
                                        </p:tgtEl>
                                        <p:attrNameLst>
                                          <p:attrName>style.visibility</p:attrName>
                                        </p:attrNameLst>
                                      </p:cBhvr>
                                      <p:to>
                                        <p:strVal val="visible"/>
                                      </p:to>
                                    </p:set>
                                    <p:animEffect transition="in" filter="wipe(up)">
                                      <p:cBhvr>
                                        <p:cTn id="7" dur="500"/>
                                        <p:tgtEl>
                                          <p:spTgt spid="22273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227320"/>
                                        </p:tgtEl>
                                        <p:attrNameLst>
                                          <p:attrName>style.visibility</p:attrName>
                                        </p:attrNameLst>
                                      </p:cBhvr>
                                      <p:to>
                                        <p:strVal val="visible"/>
                                      </p:to>
                                    </p:set>
                                    <p:animEffect transition="in" filter="wipe(left)">
                                      <p:cBhvr>
                                        <p:cTn id="12" dur="500"/>
                                        <p:tgtEl>
                                          <p:spTgt spid="22273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7320"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Footer Placeholder 3">
            <a:extLst>
              <a:ext uri="{FF2B5EF4-FFF2-40B4-BE49-F238E27FC236}">
                <a16:creationId xmlns:a16="http://schemas.microsoft.com/office/drawing/2014/main" id="{5F748313-0A54-412F-2CA1-F614381F2C30}"/>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23554" name="Rectangle 2">
            <a:extLst>
              <a:ext uri="{FF2B5EF4-FFF2-40B4-BE49-F238E27FC236}">
                <a16:creationId xmlns:a16="http://schemas.microsoft.com/office/drawing/2014/main" id="{E3FB62DD-AA9D-3F56-5DA4-31E281AC77FA}"/>
              </a:ext>
            </a:extLst>
          </p:cNvPr>
          <p:cNvSpPr>
            <a:spLocks noGrp="1" noChangeArrowheads="1"/>
          </p:cNvSpPr>
          <p:nvPr>
            <p:ph type="title"/>
          </p:nvPr>
        </p:nvSpPr>
        <p:spPr/>
        <p:txBody>
          <a:bodyPr/>
          <a:lstStyle/>
          <a:p>
            <a:r>
              <a:rPr lang="en-US" altLang="en-US">
                <a:latin typeface="Arial" panose="020B0604020202020204" pitchFamily="34" charset="0"/>
              </a:rPr>
              <a:t>Basic Account Information</a:t>
            </a:r>
          </a:p>
        </p:txBody>
      </p:sp>
      <p:sp>
        <p:nvSpPr>
          <p:cNvPr id="2169859" name="Rectangle 3">
            <a:extLst>
              <a:ext uri="{FF2B5EF4-FFF2-40B4-BE49-F238E27FC236}">
                <a16:creationId xmlns:a16="http://schemas.microsoft.com/office/drawing/2014/main" id="{065692C5-248E-88E8-583C-E0B61C2FB8EC}"/>
              </a:ext>
            </a:extLst>
          </p:cNvPr>
          <p:cNvSpPr>
            <a:spLocks noGrp="1" noChangeArrowheads="1"/>
          </p:cNvSpPr>
          <p:nvPr>
            <p:ph type="body" idx="4294967295"/>
          </p:nvPr>
        </p:nvSpPr>
        <p:spPr>
          <a:xfrm>
            <a:off x="439738" y="4214813"/>
            <a:ext cx="8088312" cy="1919287"/>
          </a:xfrm>
          <a:ln w="38100">
            <a:solidFill>
              <a:srgbClr val="B00000"/>
            </a:solidFill>
            <a:miter lim="800000"/>
            <a:headEnd/>
            <a:tailEnd/>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buFont typeface="Times" charset="0"/>
              <a:buNone/>
              <a:defRPr/>
            </a:pPr>
            <a:r>
              <a:rPr lang="en-US" sz="1600" dirty="0">
                <a:solidFill>
                  <a:srgbClr val="B00000"/>
                </a:solidFill>
              </a:rPr>
              <a:t>General description of the account and our relationship</a:t>
            </a:r>
            <a:endParaRPr lang="en-US" sz="1600" dirty="0"/>
          </a:p>
        </p:txBody>
      </p:sp>
      <p:graphicFrame>
        <p:nvGraphicFramePr>
          <p:cNvPr id="2170160" name="Group 304">
            <a:extLst>
              <a:ext uri="{FF2B5EF4-FFF2-40B4-BE49-F238E27FC236}">
                <a16:creationId xmlns:a16="http://schemas.microsoft.com/office/drawing/2014/main" id="{9C346542-5BBE-840B-CAE0-44C8E10414EF}"/>
              </a:ext>
            </a:extLst>
          </p:cNvPr>
          <p:cNvGraphicFramePr>
            <a:graphicFrameLocks noGrp="1"/>
          </p:cNvGraphicFramePr>
          <p:nvPr/>
        </p:nvGraphicFramePr>
        <p:xfrm>
          <a:off x="419100" y="906463"/>
          <a:ext cx="8113713" cy="1189037"/>
        </p:xfrm>
        <a:graphic>
          <a:graphicData uri="http://schemas.openxmlformats.org/drawingml/2006/table">
            <a:tbl>
              <a:tblPr/>
              <a:tblGrid>
                <a:gridCol w="1622425">
                  <a:extLst>
                    <a:ext uri="{9D8B030D-6E8A-4147-A177-3AD203B41FA5}">
                      <a16:colId xmlns:a16="http://schemas.microsoft.com/office/drawing/2014/main" val="20000"/>
                    </a:ext>
                  </a:extLst>
                </a:gridCol>
                <a:gridCol w="1622425">
                  <a:extLst>
                    <a:ext uri="{9D8B030D-6E8A-4147-A177-3AD203B41FA5}">
                      <a16:colId xmlns:a16="http://schemas.microsoft.com/office/drawing/2014/main" val="20001"/>
                    </a:ext>
                  </a:extLst>
                </a:gridCol>
                <a:gridCol w="1624013">
                  <a:extLst>
                    <a:ext uri="{9D8B030D-6E8A-4147-A177-3AD203B41FA5}">
                      <a16:colId xmlns:a16="http://schemas.microsoft.com/office/drawing/2014/main" val="20002"/>
                    </a:ext>
                  </a:extLst>
                </a:gridCol>
                <a:gridCol w="1622425">
                  <a:extLst>
                    <a:ext uri="{9D8B030D-6E8A-4147-A177-3AD203B41FA5}">
                      <a16:colId xmlns:a16="http://schemas.microsoft.com/office/drawing/2014/main" val="20003"/>
                    </a:ext>
                  </a:extLst>
                </a:gridCol>
                <a:gridCol w="1622425">
                  <a:extLst>
                    <a:ext uri="{9D8B030D-6E8A-4147-A177-3AD203B41FA5}">
                      <a16:colId xmlns:a16="http://schemas.microsoft.com/office/drawing/2014/main" val="20004"/>
                    </a:ext>
                  </a:extLst>
                </a:gridCol>
              </a:tblGrid>
              <a:tr h="297259">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B00000"/>
                        </a:solidFill>
                        <a:effectLst/>
                        <a:latin typeface="Arial"/>
                        <a:ea typeface="ＭＳ Ｐゴシック" charset="0"/>
                        <a:cs typeface="Arial"/>
                      </a:endParaRPr>
                    </a:p>
                  </a:txBody>
                  <a:tcPr marT="26677" marB="26677" horzOverflow="overflow">
                    <a:lnL w="38100" cap="flat" cmpd="sng" algn="ctr">
                      <a:solidFill>
                        <a:srgbClr val="B00000"/>
                      </a:solidFill>
                      <a:prstDash val="solid"/>
                      <a:round/>
                      <a:headEnd type="none" w="med" len="med"/>
                      <a:tailEnd type="none" w="med" len="med"/>
                    </a:lnL>
                    <a:lnR>
                      <a:noFill/>
                    </a:lnR>
                    <a:lnT w="38100" cap="flat" cmpd="sng" algn="ctr">
                      <a:solidFill>
                        <a:srgbClr val="B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Revenue</a:t>
                      </a:r>
                    </a:p>
                  </a:txBody>
                  <a:tcPr marT="26677" marB="26677" horzOverflow="overflow">
                    <a:lnL>
                      <a:noFill/>
                    </a:lnL>
                    <a:lnR>
                      <a:noFill/>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Profit (NEAT)</a:t>
                      </a:r>
                    </a:p>
                  </a:txBody>
                  <a:tcPr marT="26677" marB="26677" horzOverflow="overflow">
                    <a:lnL>
                      <a:noFill/>
                    </a:lnL>
                    <a:lnR>
                      <a:noFill/>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Assets</a:t>
                      </a:r>
                    </a:p>
                  </a:txBody>
                  <a:tcPr marT="26677" marB="26677" horzOverflow="overflow">
                    <a:lnL>
                      <a:noFill/>
                    </a:lnL>
                    <a:lnR>
                      <a:noFill/>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Employees</a:t>
                      </a:r>
                    </a:p>
                  </a:txBody>
                  <a:tcPr marT="26677" marB="26677" horzOverflow="overflow">
                    <a:lnL>
                      <a:noFill/>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7259">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Last FY</a:t>
                      </a:r>
                    </a:p>
                  </a:txBody>
                  <a:tcPr marT="26677" marB="26677"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7259">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Previous FY</a:t>
                      </a:r>
                    </a:p>
                  </a:txBody>
                  <a:tcPr marT="26677" marB="26677"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7259">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Change</a:t>
                      </a:r>
                    </a:p>
                  </a:txBody>
                  <a:tcPr marT="26677" marB="26677"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a:noFill/>
                    </a:lnT>
                    <a:lnB w="381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marT="26677" marB="26677"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2170165" name="Group 309">
            <a:extLst>
              <a:ext uri="{FF2B5EF4-FFF2-40B4-BE49-F238E27FC236}">
                <a16:creationId xmlns:a16="http://schemas.microsoft.com/office/drawing/2014/main" id="{F38B0594-8A77-714A-80AC-421A1E29CCAD}"/>
              </a:ext>
            </a:extLst>
          </p:cNvPr>
          <p:cNvGraphicFramePr>
            <a:graphicFrameLocks noGrp="1"/>
          </p:cNvGraphicFramePr>
          <p:nvPr/>
        </p:nvGraphicFramePr>
        <p:xfrm>
          <a:off x="436563" y="2276475"/>
          <a:ext cx="8124825" cy="1782763"/>
        </p:xfrm>
        <a:graphic>
          <a:graphicData uri="http://schemas.openxmlformats.org/drawingml/2006/table">
            <a:tbl>
              <a:tblPr/>
              <a:tblGrid>
                <a:gridCol w="2684462">
                  <a:extLst>
                    <a:ext uri="{9D8B030D-6E8A-4147-A177-3AD203B41FA5}">
                      <a16:colId xmlns:a16="http://schemas.microsoft.com/office/drawing/2014/main" val="20000"/>
                    </a:ext>
                  </a:extLst>
                </a:gridCol>
                <a:gridCol w="2681288">
                  <a:extLst>
                    <a:ext uri="{9D8B030D-6E8A-4147-A177-3AD203B41FA5}">
                      <a16:colId xmlns:a16="http://schemas.microsoft.com/office/drawing/2014/main" val="20001"/>
                    </a:ext>
                  </a:extLst>
                </a:gridCol>
                <a:gridCol w="2759075">
                  <a:extLst>
                    <a:ext uri="{9D8B030D-6E8A-4147-A177-3AD203B41FA5}">
                      <a16:colId xmlns:a16="http://schemas.microsoft.com/office/drawing/2014/main" val="20002"/>
                    </a:ext>
                  </a:extLst>
                </a:gridCol>
              </a:tblGrid>
              <a:tr h="297127">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Profit / Revenue</a:t>
                      </a:r>
                    </a:p>
                  </a:txBody>
                  <a:tcPr marT="26651" marB="26651" horzOverflow="overflow">
                    <a:lnL w="38100" cap="flat" cmpd="sng" algn="ctr">
                      <a:solidFill>
                        <a:srgbClr val="B00000"/>
                      </a:solidFill>
                      <a:prstDash val="solid"/>
                      <a:round/>
                      <a:headEnd type="none" w="med" len="med"/>
                      <a:tailEnd type="none" w="med" len="med"/>
                    </a:lnL>
                    <a:lnR>
                      <a:noFill/>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Profit / Assets (ROA)</a:t>
                      </a:r>
                    </a:p>
                  </a:txBody>
                  <a:tcPr marT="26651" marB="26651" horzOverflow="overflow">
                    <a:lnL>
                      <a:noFill/>
                    </a:lnL>
                    <a:lnR>
                      <a:noFill/>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Profit / Employee</a:t>
                      </a:r>
                    </a:p>
                  </a:txBody>
                  <a:tcPr marT="26651" marB="26651" horzOverflow="overflow">
                    <a:lnL>
                      <a:noFill/>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7127">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marT="26651" marB="26651"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51" marB="26651"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51" marB="26651"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7127">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Change in last year</a:t>
                      </a:r>
                    </a:p>
                  </a:txBody>
                  <a:tcPr marT="26651" marB="26651" horzOverflow="overflow">
                    <a:lnL w="38100" cap="flat" cmpd="sng" algn="ctr">
                      <a:solidFill>
                        <a:srgbClr val="B00000"/>
                      </a:solidFill>
                      <a:prstDash val="solid"/>
                      <a:round/>
                      <a:headEnd type="none" w="med" len="med"/>
                      <a:tailEnd type="none" w="med" len="med"/>
                    </a:lnL>
                    <a:lnR>
                      <a:noFill/>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Change in last year</a:t>
                      </a:r>
                    </a:p>
                  </a:txBody>
                  <a:tcPr marT="26651" marB="26651" horzOverflow="overflow">
                    <a:lnL>
                      <a:noFill/>
                    </a:lnL>
                    <a:lnR>
                      <a:noFill/>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Change in last year</a:t>
                      </a:r>
                    </a:p>
                  </a:txBody>
                  <a:tcPr marT="26651" marB="26651" horzOverflow="overflow">
                    <a:lnL>
                      <a:noFill/>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7127">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000000"/>
                          </a:solidFill>
                          <a:effectLst/>
                          <a:latin typeface="Arial"/>
                          <a:ea typeface="ＭＳ Ｐゴシック" charset="0"/>
                          <a:cs typeface="Arial"/>
                        </a:rPr>
                        <a:t>%</a:t>
                      </a:r>
                    </a:p>
                  </a:txBody>
                  <a:tcPr marT="26651" marB="26651"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000000"/>
                          </a:solidFill>
                          <a:effectLst/>
                          <a:latin typeface="Arial"/>
                          <a:ea typeface="ＭＳ Ｐゴシック" charset="0"/>
                          <a:cs typeface="Arial"/>
                        </a:rPr>
                        <a:t>%</a:t>
                      </a:r>
                    </a:p>
                  </a:txBody>
                  <a:tcPr marT="26651" marB="26651"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51" marB="26651"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7127">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Industry average</a:t>
                      </a:r>
                    </a:p>
                  </a:txBody>
                  <a:tcPr marT="26651" marB="26651" horzOverflow="overflow">
                    <a:lnL w="38100" cap="flat" cmpd="sng" algn="ctr">
                      <a:solidFill>
                        <a:srgbClr val="B00000"/>
                      </a:solidFill>
                      <a:prstDash val="solid"/>
                      <a:round/>
                      <a:headEnd type="none" w="med" len="med"/>
                      <a:tailEnd type="none" w="med" len="med"/>
                    </a:lnL>
                    <a:lnR>
                      <a:noFill/>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Industry average</a:t>
                      </a:r>
                    </a:p>
                  </a:txBody>
                  <a:tcPr marT="26651" marB="26651" horzOverflow="overflow">
                    <a:lnL>
                      <a:noFill/>
                    </a:lnL>
                    <a:lnR>
                      <a:noFill/>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a:ln>
                            <a:noFill/>
                          </a:ln>
                          <a:solidFill>
                            <a:srgbClr val="B00000"/>
                          </a:solidFill>
                          <a:effectLst/>
                          <a:latin typeface="Arial"/>
                          <a:ea typeface="ＭＳ Ｐゴシック" charset="0"/>
                          <a:cs typeface="Arial"/>
                        </a:rPr>
                        <a:t>Industry average</a:t>
                      </a:r>
                    </a:p>
                  </a:txBody>
                  <a:tcPr marT="26651" marB="26651" horzOverflow="overflow">
                    <a:lnL>
                      <a:noFill/>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97127">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51" marB="26651"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a:ln>
                          <a:noFill/>
                        </a:ln>
                        <a:solidFill>
                          <a:srgbClr val="000000"/>
                        </a:solidFill>
                        <a:effectLst/>
                        <a:latin typeface="Arial"/>
                        <a:ea typeface="ＭＳ Ｐゴシック" charset="0"/>
                        <a:cs typeface="Arial"/>
                      </a:endParaRPr>
                    </a:p>
                  </a:txBody>
                  <a:tcPr marT="26651" marB="26651"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marT="26651" marB="26651"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2170160"/>
                                        </p:tgtEl>
                                        <p:attrNameLst>
                                          <p:attrName>style.visibility</p:attrName>
                                        </p:attrNameLst>
                                      </p:cBhvr>
                                      <p:to>
                                        <p:strVal val="visible"/>
                                      </p:to>
                                    </p:set>
                                    <p:animEffect transition="in" filter="wipe(up)">
                                      <p:cBhvr>
                                        <p:cTn id="7" dur="500"/>
                                        <p:tgtEl>
                                          <p:spTgt spid="21701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2170165"/>
                                        </p:tgtEl>
                                        <p:attrNameLst>
                                          <p:attrName>style.visibility</p:attrName>
                                        </p:attrNameLst>
                                      </p:cBhvr>
                                      <p:to>
                                        <p:strVal val="visible"/>
                                      </p:to>
                                    </p:set>
                                    <p:animEffect transition="in" filter="wipe(up)">
                                      <p:cBhvr>
                                        <p:cTn id="12" dur="500"/>
                                        <p:tgtEl>
                                          <p:spTgt spid="21701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2169859">
                                            <p:bg/>
                                          </p:spTgt>
                                        </p:tgtEl>
                                        <p:attrNameLst>
                                          <p:attrName>style.visibility</p:attrName>
                                        </p:attrNameLst>
                                      </p:cBhvr>
                                      <p:to>
                                        <p:strVal val="visible"/>
                                      </p:to>
                                    </p:set>
                                    <p:animEffect transition="in" filter="wipe(left)">
                                      <p:cBhvr>
                                        <p:cTn id="17" dur="500"/>
                                        <p:tgtEl>
                                          <p:spTgt spid="2169859">
                                            <p:bg/>
                                          </p:spTgt>
                                        </p:tgtEl>
                                      </p:cBhvr>
                                    </p:animEffect>
                                  </p:childTnLst>
                                </p:cTn>
                              </p:par>
                              <p:par>
                                <p:cTn id="18" presetID="22" presetClass="entr" presetSubtype="8" fill="hold" nodeType="withEffect">
                                  <p:stCondLst>
                                    <p:cond delay="0"/>
                                  </p:stCondLst>
                                  <p:childTnLst>
                                    <p:set>
                                      <p:cBhvr>
                                        <p:cTn id="19" dur="1" fill="hold">
                                          <p:stCondLst>
                                            <p:cond delay="0"/>
                                          </p:stCondLst>
                                        </p:cTn>
                                        <p:tgtEl>
                                          <p:spTgt spid="2169859">
                                            <p:txEl>
                                              <p:pRg st="0" end="0"/>
                                            </p:txEl>
                                          </p:spTgt>
                                        </p:tgtEl>
                                        <p:attrNameLst>
                                          <p:attrName>style.visibility</p:attrName>
                                        </p:attrNameLst>
                                      </p:cBhvr>
                                      <p:to>
                                        <p:strVal val="visible"/>
                                      </p:to>
                                    </p:set>
                                    <p:animEffect transition="in" filter="wipe(left)">
                                      <p:cBhvr>
                                        <p:cTn id="20" dur="500"/>
                                        <p:tgtEl>
                                          <p:spTgt spid="21698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9859"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Footer Placeholder 3">
            <a:extLst>
              <a:ext uri="{FF2B5EF4-FFF2-40B4-BE49-F238E27FC236}">
                <a16:creationId xmlns:a16="http://schemas.microsoft.com/office/drawing/2014/main" id="{3D57E1C8-9FF7-9F00-88CD-90279B3AC62F}"/>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25602" name="Rectangle 2">
            <a:extLst>
              <a:ext uri="{FF2B5EF4-FFF2-40B4-BE49-F238E27FC236}">
                <a16:creationId xmlns:a16="http://schemas.microsoft.com/office/drawing/2014/main" id="{3A9D643E-8220-8114-7AA1-3257396D86A3}"/>
              </a:ext>
            </a:extLst>
          </p:cNvPr>
          <p:cNvSpPr>
            <a:spLocks noGrp="1" noChangeArrowheads="1"/>
          </p:cNvSpPr>
          <p:nvPr>
            <p:ph type="title"/>
          </p:nvPr>
        </p:nvSpPr>
        <p:spPr/>
        <p:txBody>
          <a:bodyPr/>
          <a:lstStyle/>
          <a:p>
            <a:r>
              <a:rPr lang="en-US" altLang="en-US">
                <a:latin typeface="Arial" panose="020B0604020202020204" pitchFamily="34" charset="0"/>
              </a:rPr>
              <a:t>Business Characteristics</a:t>
            </a:r>
          </a:p>
        </p:txBody>
      </p:sp>
      <p:graphicFrame>
        <p:nvGraphicFramePr>
          <p:cNvPr id="2170918" name="Group 38">
            <a:extLst>
              <a:ext uri="{FF2B5EF4-FFF2-40B4-BE49-F238E27FC236}">
                <a16:creationId xmlns:a16="http://schemas.microsoft.com/office/drawing/2014/main" id="{31AC641F-053C-247F-0518-0307FC43FA7E}"/>
              </a:ext>
            </a:extLst>
          </p:cNvPr>
          <p:cNvGraphicFramePr>
            <a:graphicFrameLocks noGrp="1"/>
          </p:cNvGraphicFramePr>
          <p:nvPr/>
        </p:nvGraphicFramePr>
        <p:xfrm>
          <a:off x="244475" y="915988"/>
          <a:ext cx="8643938" cy="4987925"/>
        </p:xfrm>
        <a:graphic>
          <a:graphicData uri="http://schemas.openxmlformats.org/drawingml/2006/table">
            <a:tbl>
              <a:tblPr/>
              <a:tblGrid>
                <a:gridCol w="8643938">
                  <a:extLst>
                    <a:ext uri="{9D8B030D-6E8A-4147-A177-3AD203B41FA5}">
                      <a16:colId xmlns:a16="http://schemas.microsoft.com/office/drawing/2014/main" val="20000"/>
                    </a:ext>
                  </a:extLst>
                </a:gridCol>
              </a:tblGrid>
              <a:tr h="99695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Their mission / charter</a:t>
                      </a: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853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They measure success by</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457200" marR="0" lvl="1"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9695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Their Key Drivers are</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457200" marR="0" lvl="1"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98538">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Their customer proposition is</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457200" marR="0" lvl="1"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96950">
                <a:tc>
                  <a:txBody>
                    <a:bodyPr/>
                    <a:lstStyle/>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B00000"/>
                          </a:solidFill>
                          <a:effectLst/>
                          <a:latin typeface="Arial"/>
                          <a:ea typeface="ＭＳ Ｐゴシック" charset="0"/>
                          <a:cs typeface="Arial"/>
                        </a:rPr>
                        <a:t>Their competitive position is described as</a:t>
                      </a:r>
                      <a:endParaRPr kumimoji="0" lang="en-US" sz="1600" b="1" i="0" u="none" strike="noStrike" cap="none" normalizeH="0" baseline="0" dirty="0">
                        <a:ln>
                          <a:noFill/>
                        </a:ln>
                        <a:solidFill>
                          <a:srgbClr val="000000"/>
                        </a:solidFill>
                        <a:effectLst/>
                        <a:latin typeface="Arial"/>
                        <a:ea typeface="ＭＳ Ｐゴシック" charset="0"/>
                        <a:cs typeface="Arial"/>
                      </a:endParaRPr>
                    </a:p>
                    <a:p>
                      <a:pPr marL="457200" marR="0" lvl="1"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000000"/>
                        </a:solidFill>
                        <a:effectLst/>
                        <a:latin typeface="Arial"/>
                        <a:ea typeface="ＭＳ Ｐゴシック" charset="0"/>
                        <a:cs typeface="Arial"/>
                      </a:endParaRPr>
                    </a:p>
                  </a:txBody>
                  <a:tcPr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Footer Placeholder 3">
            <a:extLst>
              <a:ext uri="{FF2B5EF4-FFF2-40B4-BE49-F238E27FC236}">
                <a16:creationId xmlns:a16="http://schemas.microsoft.com/office/drawing/2014/main" id="{CB19AEAF-DF6E-7163-7893-8733901391DE}"/>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27650" name="Rectangle 2">
            <a:extLst>
              <a:ext uri="{FF2B5EF4-FFF2-40B4-BE49-F238E27FC236}">
                <a16:creationId xmlns:a16="http://schemas.microsoft.com/office/drawing/2014/main" id="{47DE0305-46B3-562B-6A0A-2E20A0E71ECA}"/>
              </a:ext>
            </a:extLst>
          </p:cNvPr>
          <p:cNvSpPr>
            <a:spLocks noGrp="1" noChangeArrowheads="1"/>
          </p:cNvSpPr>
          <p:nvPr>
            <p:ph type="title"/>
          </p:nvPr>
        </p:nvSpPr>
        <p:spPr/>
        <p:txBody>
          <a:bodyPr/>
          <a:lstStyle/>
          <a:p>
            <a:r>
              <a:rPr lang="en-US" altLang="en-US">
                <a:latin typeface="Arial" panose="020B0604020202020204" pitchFamily="34" charset="0"/>
              </a:rPr>
              <a:t>The organisation in its market</a:t>
            </a:r>
          </a:p>
        </p:txBody>
      </p:sp>
      <p:graphicFrame>
        <p:nvGraphicFramePr>
          <p:cNvPr id="2192435" name="Group 51">
            <a:extLst>
              <a:ext uri="{FF2B5EF4-FFF2-40B4-BE49-F238E27FC236}">
                <a16:creationId xmlns:a16="http://schemas.microsoft.com/office/drawing/2014/main" id="{875EE8FE-F752-632C-1995-74743E9CAD5F}"/>
              </a:ext>
            </a:extLst>
          </p:cNvPr>
          <p:cNvGraphicFramePr>
            <a:graphicFrameLocks noGrp="1"/>
          </p:cNvGraphicFramePr>
          <p:nvPr/>
        </p:nvGraphicFramePr>
        <p:xfrm>
          <a:off x="458788" y="1089025"/>
          <a:ext cx="8197850" cy="4791075"/>
        </p:xfrm>
        <a:graphic>
          <a:graphicData uri="http://schemas.openxmlformats.org/drawingml/2006/table">
            <a:tbl>
              <a:tblPr/>
              <a:tblGrid>
                <a:gridCol w="4098925">
                  <a:extLst>
                    <a:ext uri="{9D8B030D-6E8A-4147-A177-3AD203B41FA5}">
                      <a16:colId xmlns:a16="http://schemas.microsoft.com/office/drawing/2014/main" val="20000"/>
                    </a:ext>
                  </a:extLst>
                </a:gridCol>
                <a:gridCol w="4098925">
                  <a:extLst>
                    <a:ext uri="{9D8B030D-6E8A-4147-A177-3AD203B41FA5}">
                      <a16:colId xmlns:a16="http://schemas.microsoft.com/office/drawing/2014/main" val="20001"/>
                    </a:ext>
                  </a:extLst>
                </a:gridCol>
              </a:tblGrid>
              <a:tr h="2473325">
                <a:tc>
                  <a:txBody>
                    <a:bodyPr/>
                    <a:lstStyle/>
                    <a:p>
                      <a:pPr marL="195263" marR="0" lvl="0" indent="-195263"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AF0000"/>
                          </a:solidFill>
                          <a:effectLst/>
                          <a:latin typeface="Arial"/>
                          <a:ea typeface="ＭＳ Ｐゴシック" charset="0"/>
                          <a:cs typeface="Arial"/>
                        </a:rPr>
                        <a:t>Strengths</a:t>
                      </a: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chemeClr val="tx1"/>
                        </a:solidFill>
                        <a:effectLst/>
                        <a:latin typeface="Arial"/>
                        <a:ea typeface="ＭＳ Ｐゴシック" charset="0"/>
                        <a:cs typeface="Arial"/>
                      </a:endParaRPr>
                    </a:p>
                  </a:txBody>
                  <a:tcPr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tc>
                  <a:txBody>
                    <a:bodyPr/>
                    <a:lstStyle/>
                    <a:p>
                      <a:pPr marL="195263" marR="0" lvl="0" indent="-195263"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AF0000"/>
                          </a:solidFill>
                          <a:effectLst/>
                          <a:latin typeface="Arial"/>
                          <a:ea typeface="ＭＳ Ｐゴシック" charset="0"/>
                          <a:cs typeface="Arial"/>
                        </a:rPr>
                        <a:t>Weaknesses</a:t>
                      </a: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rgbClr val="AF0000"/>
                        </a:solidFill>
                        <a:effectLst/>
                        <a:latin typeface="Arial"/>
                        <a:ea typeface="ＭＳ Ｐゴシック" charset="0"/>
                        <a:cs typeface="Arial"/>
                      </a:endParaRPr>
                    </a:p>
                  </a:txBody>
                  <a:tcPr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17750">
                <a:tc>
                  <a:txBody>
                    <a:bodyPr/>
                    <a:lstStyle/>
                    <a:p>
                      <a:pPr marL="195263" marR="0" lvl="0" indent="-195263"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AF0000"/>
                          </a:solidFill>
                          <a:effectLst/>
                          <a:latin typeface="Arial"/>
                          <a:ea typeface="ＭＳ Ｐゴシック" charset="0"/>
                          <a:cs typeface="Arial"/>
                        </a:rPr>
                        <a:t>Opportunities</a:t>
                      </a: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chemeClr val="tx1"/>
                        </a:solidFill>
                        <a:effectLst/>
                        <a:latin typeface="Arial"/>
                        <a:ea typeface="ＭＳ Ｐゴシック" charset="0"/>
                        <a:cs typeface="Arial"/>
                      </a:endParaRPr>
                    </a:p>
                  </a:txBody>
                  <a:tcPr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tc>
                  <a:txBody>
                    <a:bodyPr/>
                    <a:lstStyle/>
                    <a:p>
                      <a:pPr marL="195263" marR="0" lvl="0" indent="-195263" algn="l" defTabSz="914400" rtl="0" eaLnBrk="0" fontAlgn="base" latinLnBrk="0" hangingPunct="0">
                        <a:lnSpc>
                          <a:spcPct val="100000"/>
                        </a:lnSpc>
                        <a:spcBef>
                          <a:spcPct val="30000"/>
                        </a:spcBef>
                        <a:spcAft>
                          <a:spcPct val="0"/>
                        </a:spcAft>
                        <a:buClr>
                          <a:srgbClr val="B00000"/>
                        </a:buClr>
                        <a:buSzPct val="100000"/>
                        <a:buFont typeface="Times" charset="0"/>
                        <a:buNone/>
                        <a:tabLst/>
                      </a:pPr>
                      <a:r>
                        <a:rPr kumimoji="0" lang="en-US" sz="1600" b="1" i="0" u="none" strike="noStrike" cap="none" normalizeH="0" baseline="0" dirty="0">
                          <a:ln>
                            <a:noFill/>
                          </a:ln>
                          <a:solidFill>
                            <a:srgbClr val="AF0000"/>
                          </a:solidFill>
                          <a:effectLst/>
                          <a:latin typeface="Arial"/>
                          <a:ea typeface="ＭＳ Ｐゴシック" charset="0"/>
                          <a:cs typeface="Arial"/>
                        </a:rPr>
                        <a:t>Threats</a:t>
                      </a:r>
                    </a:p>
                    <a:p>
                      <a:pPr marL="0" marR="0" lvl="0" indent="0" algn="l" defTabSz="914400" rtl="0" eaLnBrk="0" fontAlgn="base" latinLnBrk="0" hangingPunct="0">
                        <a:lnSpc>
                          <a:spcPct val="100000"/>
                        </a:lnSpc>
                        <a:spcBef>
                          <a:spcPct val="30000"/>
                        </a:spcBef>
                        <a:spcAft>
                          <a:spcPct val="0"/>
                        </a:spcAft>
                        <a:buClr>
                          <a:srgbClr val="B00000"/>
                        </a:buClr>
                        <a:buSzPct val="100000"/>
                        <a:buFont typeface="Times" charset="0"/>
                        <a:buNone/>
                        <a:tabLst/>
                      </a:pPr>
                      <a:endParaRPr kumimoji="0" lang="en-US" sz="1600" b="1" i="0" u="none" strike="noStrike" cap="none" normalizeH="0" baseline="0" dirty="0">
                        <a:ln>
                          <a:noFill/>
                        </a:ln>
                        <a:solidFill>
                          <a:schemeClr val="tx1"/>
                        </a:solidFill>
                        <a:effectLst/>
                        <a:latin typeface="Arial"/>
                        <a:ea typeface="ＭＳ Ｐゴシック" charset="0"/>
                        <a:cs typeface="Arial"/>
                      </a:endParaRPr>
                    </a:p>
                  </a:txBody>
                  <a:tcPr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2192435"/>
                                        </p:tgtEl>
                                        <p:attrNameLst>
                                          <p:attrName>style.visibility</p:attrName>
                                        </p:attrNameLst>
                                      </p:cBhvr>
                                      <p:to>
                                        <p:strVal val="visible"/>
                                      </p:to>
                                    </p:set>
                                    <p:animEffect transition="in" filter="wipe(up)">
                                      <p:cBhvr>
                                        <p:cTn id="7" dur="500"/>
                                        <p:tgtEl>
                                          <p:spTgt spid="21924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Footer Placeholder 3">
            <a:extLst>
              <a:ext uri="{FF2B5EF4-FFF2-40B4-BE49-F238E27FC236}">
                <a16:creationId xmlns:a16="http://schemas.microsoft.com/office/drawing/2014/main" id="{DE86358C-4C4E-2A56-C2F9-792D408974AD}"/>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29698" name="Rectangle 2">
            <a:extLst>
              <a:ext uri="{FF2B5EF4-FFF2-40B4-BE49-F238E27FC236}">
                <a16:creationId xmlns:a16="http://schemas.microsoft.com/office/drawing/2014/main" id="{50AF26C9-7E0F-238A-A3E1-6B6672C72F3C}"/>
              </a:ext>
            </a:extLst>
          </p:cNvPr>
          <p:cNvSpPr>
            <a:spLocks noGrp="1" noChangeArrowheads="1"/>
          </p:cNvSpPr>
          <p:nvPr>
            <p:ph type="title"/>
          </p:nvPr>
        </p:nvSpPr>
        <p:spPr/>
        <p:txBody>
          <a:bodyPr/>
          <a:lstStyle/>
          <a:p>
            <a:r>
              <a:rPr lang="en-US" altLang="en-US">
                <a:latin typeface="Arial" panose="020B0604020202020204" pitchFamily="34" charset="0"/>
              </a:rPr>
              <a:t>Our competitive positioning</a:t>
            </a:r>
          </a:p>
        </p:txBody>
      </p:sp>
      <p:graphicFrame>
        <p:nvGraphicFramePr>
          <p:cNvPr id="2174107" name="Group 155">
            <a:extLst>
              <a:ext uri="{FF2B5EF4-FFF2-40B4-BE49-F238E27FC236}">
                <a16:creationId xmlns:a16="http://schemas.microsoft.com/office/drawing/2014/main" id="{0638D8D6-DB2E-0737-A6AF-CE19540D2909}"/>
              </a:ext>
            </a:extLst>
          </p:cNvPr>
          <p:cNvGraphicFramePr>
            <a:graphicFrameLocks noGrp="1"/>
          </p:cNvGraphicFramePr>
          <p:nvPr/>
        </p:nvGraphicFramePr>
        <p:xfrm>
          <a:off x="266700" y="893763"/>
          <a:ext cx="4219575" cy="5243512"/>
        </p:xfrm>
        <a:graphic>
          <a:graphicData uri="http://schemas.openxmlformats.org/drawingml/2006/table">
            <a:tbl>
              <a:tblPr/>
              <a:tblGrid>
                <a:gridCol w="4219575">
                  <a:extLst>
                    <a:ext uri="{9D8B030D-6E8A-4147-A177-3AD203B41FA5}">
                      <a16:colId xmlns:a16="http://schemas.microsoft.com/office/drawing/2014/main" val="20000"/>
                    </a:ext>
                  </a:extLst>
                </a:gridCol>
              </a:tblGrid>
              <a:tr h="749300">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Our top competitor is</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749300">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past relationship</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749300">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Supporters are</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747713">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likely Goal and Objectives are</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747713">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likely Strategies are</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750888">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Strengths are</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749300">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Exposures are</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bl>
          </a:graphicData>
        </a:graphic>
      </p:graphicFrame>
      <p:graphicFrame>
        <p:nvGraphicFramePr>
          <p:cNvPr id="2174120" name="Group 168">
            <a:extLst>
              <a:ext uri="{FF2B5EF4-FFF2-40B4-BE49-F238E27FC236}">
                <a16:creationId xmlns:a16="http://schemas.microsoft.com/office/drawing/2014/main" id="{678B0A6D-2BE5-1394-2AE9-A039A8FDD7A9}"/>
              </a:ext>
            </a:extLst>
          </p:cNvPr>
          <p:cNvGraphicFramePr>
            <a:graphicFrameLocks noGrp="1"/>
          </p:cNvGraphicFramePr>
          <p:nvPr/>
        </p:nvGraphicFramePr>
        <p:xfrm>
          <a:off x="4930775" y="912813"/>
          <a:ext cx="3887788" cy="5221287"/>
        </p:xfrm>
        <a:graphic>
          <a:graphicData uri="http://schemas.openxmlformats.org/drawingml/2006/table">
            <a:tbl>
              <a:tblPr/>
              <a:tblGrid>
                <a:gridCol w="3887788">
                  <a:extLst>
                    <a:ext uri="{9D8B030D-6E8A-4147-A177-3AD203B41FA5}">
                      <a16:colId xmlns:a16="http://schemas.microsoft.com/office/drawing/2014/main" val="20000"/>
                    </a:ext>
                  </a:extLst>
                </a:gridCol>
              </a:tblGrid>
              <a:tr h="744538">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Our second competitor is</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744538">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past relationship</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744538">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Supporters are</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744538">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likely Goal and Objectives are</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742950">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likely Strategies are</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747713">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Strengths are</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752475">
                <a:tc>
                  <a:txBody>
                    <a:bodyPr/>
                    <a:lstStyle/>
                    <a:p>
                      <a:pPr marL="190500" marR="0" lvl="0" indent="-190500" algn="l"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1" u="none" strike="noStrike" cap="none" normalizeH="0" baseline="0" dirty="0">
                          <a:ln>
                            <a:noFill/>
                          </a:ln>
                          <a:solidFill>
                            <a:srgbClr val="AF0000"/>
                          </a:solidFill>
                          <a:effectLst/>
                          <a:latin typeface="Arial"/>
                          <a:ea typeface="ＭＳ Ｐゴシック" charset="0"/>
                          <a:cs typeface="Arial"/>
                        </a:rPr>
                        <a:t>Their Exposures are</a:t>
                      </a:r>
                      <a:endParaRPr kumimoji="0" lang="en-US" sz="1400" b="1" i="0" u="none" strike="noStrike" cap="none" normalizeH="0" baseline="0" dirty="0">
                        <a:ln>
                          <a:noFill/>
                        </a:ln>
                        <a:solidFill>
                          <a:srgbClr val="AF0000"/>
                        </a:solidFill>
                        <a:effectLst/>
                        <a:latin typeface="Arial"/>
                        <a:ea typeface="ＭＳ Ｐゴシック" charset="0"/>
                        <a:cs typeface="Arial"/>
                      </a:endParaRPr>
                    </a:p>
                    <a:p>
                      <a:pPr marL="0" marR="0" lvl="0" indent="0" algn="l" defTabSz="914400" rtl="0" eaLnBrk="0" fontAlgn="base" latinLnBrk="0" hangingPunct="0">
                        <a:lnSpc>
                          <a:spcPct val="100000"/>
                        </a:lnSpc>
                        <a:spcBef>
                          <a:spcPct val="0"/>
                        </a:spcBef>
                        <a:spcAft>
                          <a:spcPct val="0"/>
                        </a:spcAft>
                        <a:buClr>
                          <a:srgbClr val="B00000"/>
                        </a:buClr>
                        <a:buSzPct val="100000"/>
                        <a:buFont typeface="Times" charset="0"/>
                        <a:buNone/>
                        <a:tabLst/>
                      </a:pPr>
                      <a:endParaRPr kumimoji="0" lang="en-US" sz="1400" b="1" i="0" u="none" strike="noStrike" cap="none" normalizeH="0" baseline="0" dirty="0">
                        <a:ln>
                          <a:noFill/>
                        </a:ln>
                        <a:solidFill>
                          <a:srgbClr val="AF0000"/>
                        </a:solidFill>
                        <a:effectLst/>
                        <a:latin typeface="Arial"/>
                        <a:ea typeface="ＭＳ Ｐゴシック" charset="0"/>
                        <a:cs typeface="Arial"/>
                      </a:endParaRPr>
                    </a:p>
                  </a:txBody>
                  <a:tcPr marL="72390" marR="72390" marT="7620" marB="7620" horzOverflow="overflow">
                    <a:lnL w="12700" cap="flat" cmpd="sng" algn="ctr">
                      <a:solidFill>
                        <a:srgbClr val="AF0000"/>
                      </a:solidFill>
                      <a:prstDash val="solid"/>
                      <a:round/>
                      <a:headEnd type="none" w="med" len="med"/>
                      <a:tailEnd type="none" w="med" len="med"/>
                    </a:lnL>
                    <a:lnR w="12700" cap="flat" cmpd="sng" algn="ctr">
                      <a:solidFill>
                        <a:srgbClr val="AF0000"/>
                      </a:solidFill>
                      <a:prstDash val="solid"/>
                      <a:round/>
                      <a:headEnd type="none" w="med" len="med"/>
                      <a:tailEnd type="none" w="med" len="med"/>
                    </a:lnR>
                    <a:lnT w="12700" cap="flat" cmpd="sng" algn="ctr">
                      <a:solidFill>
                        <a:srgbClr val="AF0000"/>
                      </a:solidFill>
                      <a:prstDash val="solid"/>
                      <a:round/>
                      <a:headEnd type="none" w="med" len="med"/>
                      <a:tailEnd type="none" w="med" len="med"/>
                    </a:lnT>
                    <a:lnB w="12700" cap="flat" cmpd="sng" algn="ctr">
                      <a:solidFill>
                        <a:srgbClr val="AF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2174107"/>
                                        </p:tgtEl>
                                        <p:attrNameLst>
                                          <p:attrName>style.visibility</p:attrName>
                                        </p:attrNameLst>
                                      </p:cBhvr>
                                      <p:to>
                                        <p:strVal val="visible"/>
                                      </p:to>
                                    </p:set>
                                    <p:animEffect transition="in" filter="wipe(up)">
                                      <p:cBhvr>
                                        <p:cTn id="7" dur="500"/>
                                        <p:tgtEl>
                                          <p:spTgt spid="21741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2174120"/>
                                        </p:tgtEl>
                                        <p:attrNameLst>
                                          <p:attrName>style.visibility</p:attrName>
                                        </p:attrNameLst>
                                      </p:cBhvr>
                                      <p:to>
                                        <p:strVal val="visible"/>
                                      </p:to>
                                    </p:set>
                                    <p:animEffect transition="in" filter="wipe(up)">
                                      <p:cBhvr>
                                        <p:cTn id="12" dur="500"/>
                                        <p:tgtEl>
                                          <p:spTgt spid="2174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Footer Placeholder 3">
            <a:extLst>
              <a:ext uri="{FF2B5EF4-FFF2-40B4-BE49-F238E27FC236}">
                <a16:creationId xmlns:a16="http://schemas.microsoft.com/office/drawing/2014/main" id="{88BD4633-1040-7E5C-7B78-99AC6126DA06}"/>
              </a:ext>
            </a:extLst>
          </p:cNvPr>
          <p:cNvSpPr>
            <a:spLocks noGrp="1"/>
          </p:cNvSpPr>
          <p:nvPr>
            <p:ph type="ftr" sz="quarter" idx="10"/>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rgbClr val="FFFFFF"/>
                </a:solidFill>
                <a:latin typeface="Times New Roman" panose="02020603050405020304" pitchFamily="18" charset="0"/>
                <a:ea typeface="ＭＳ Ｐゴシック" panose="020B0600070205080204" pitchFamily="34" charset="-128"/>
              </a:defRPr>
            </a:lvl1pPr>
            <a:lvl2pPr marL="742950" indent="-285750">
              <a:defRPr sz="1400" b="1">
                <a:solidFill>
                  <a:srgbClr val="FFFFFF"/>
                </a:solidFill>
                <a:latin typeface="Times New Roman" panose="02020603050405020304" pitchFamily="18" charset="0"/>
                <a:ea typeface="ＭＳ Ｐゴシック" panose="020B0600070205080204" pitchFamily="34" charset="-128"/>
              </a:defRPr>
            </a:lvl2pPr>
            <a:lvl3pPr marL="1143000" indent="-228600">
              <a:defRPr sz="1400" b="1">
                <a:solidFill>
                  <a:srgbClr val="FFFFFF"/>
                </a:solidFill>
                <a:latin typeface="Times New Roman" panose="02020603050405020304" pitchFamily="18" charset="0"/>
                <a:ea typeface="ＭＳ Ｐゴシック" panose="020B0600070205080204" pitchFamily="34" charset="-128"/>
              </a:defRPr>
            </a:lvl3pPr>
            <a:lvl4pPr marL="1600200" indent="-228600">
              <a:defRPr sz="1400" b="1">
                <a:solidFill>
                  <a:srgbClr val="FFFFFF"/>
                </a:solidFill>
                <a:latin typeface="Times New Roman" panose="02020603050405020304" pitchFamily="18" charset="0"/>
                <a:ea typeface="ＭＳ Ｐゴシック" panose="020B0600070205080204" pitchFamily="34" charset="-128"/>
              </a:defRPr>
            </a:lvl4pPr>
            <a:lvl5pPr marL="2057400" indent="-228600">
              <a:defRPr sz="1400" b="1">
                <a:solidFill>
                  <a:srgbClr val="FFFFFF"/>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1400" b="1">
                <a:solidFill>
                  <a:srgbClr val="FFFFFF"/>
                </a:solidFill>
                <a:latin typeface="Times New Roman" panose="02020603050405020304" pitchFamily="18" charset="0"/>
                <a:ea typeface="ＭＳ Ｐゴシック" panose="020B0600070205080204" pitchFamily="34" charset="-128"/>
              </a:defRPr>
            </a:lvl9pPr>
          </a:lstStyle>
          <a:p>
            <a:r>
              <a:rPr lang="en-US" altLang="en-US" sz="1000" b="0">
                <a:solidFill>
                  <a:schemeClr val="bg2"/>
                </a:solidFill>
                <a:latin typeface="Arial" panose="020B0604020202020204" pitchFamily="34" charset="0"/>
                <a:cs typeface="Arial" panose="020B0604020202020204" pitchFamily="34" charset="0"/>
              </a:rPr>
              <a:t>MAP3 Account Development Plan</a:t>
            </a:r>
            <a:endParaRPr lang="en-US" altLang="en-US" sz="1000" b="0">
              <a:solidFill>
                <a:schemeClr val="tx1"/>
              </a:solidFill>
              <a:latin typeface="Arial" panose="020B0604020202020204" pitchFamily="34" charset="0"/>
              <a:cs typeface="Arial" panose="020B0604020202020204" pitchFamily="34" charset="0"/>
            </a:endParaRPr>
          </a:p>
        </p:txBody>
      </p:sp>
      <p:sp>
        <p:nvSpPr>
          <p:cNvPr id="31746" name="Rectangle 2">
            <a:extLst>
              <a:ext uri="{FF2B5EF4-FFF2-40B4-BE49-F238E27FC236}">
                <a16:creationId xmlns:a16="http://schemas.microsoft.com/office/drawing/2014/main" id="{21E199A7-2F7A-03CD-288E-F7D531A268A8}"/>
              </a:ext>
            </a:extLst>
          </p:cNvPr>
          <p:cNvSpPr>
            <a:spLocks noGrp="1" noChangeArrowheads="1"/>
          </p:cNvSpPr>
          <p:nvPr>
            <p:ph type="title"/>
          </p:nvPr>
        </p:nvSpPr>
        <p:spPr/>
        <p:txBody>
          <a:bodyPr/>
          <a:lstStyle/>
          <a:p>
            <a:r>
              <a:rPr lang="en-US" altLang="en-US">
                <a:latin typeface="Arial" panose="020B0604020202020204" pitchFamily="34" charset="0"/>
              </a:rPr>
              <a:t>The Playing Field</a:t>
            </a:r>
          </a:p>
        </p:txBody>
      </p:sp>
      <p:graphicFrame>
        <p:nvGraphicFramePr>
          <p:cNvPr id="2175028" name="Group 52">
            <a:extLst>
              <a:ext uri="{FF2B5EF4-FFF2-40B4-BE49-F238E27FC236}">
                <a16:creationId xmlns:a16="http://schemas.microsoft.com/office/drawing/2014/main" id="{D4422110-1A17-E373-B203-48262FC4CAF2}"/>
              </a:ext>
            </a:extLst>
          </p:cNvPr>
          <p:cNvGraphicFramePr>
            <a:graphicFrameLocks noGrp="1"/>
          </p:cNvGraphicFramePr>
          <p:nvPr/>
        </p:nvGraphicFramePr>
        <p:xfrm>
          <a:off x="3984625" y="1522413"/>
          <a:ext cx="1312863" cy="746125"/>
        </p:xfrm>
        <a:graphic>
          <a:graphicData uri="http://schemas.openxmlformats.org/drawingml/2006/table">
            <a:tbl>
              <a:tblPr/>
              <a:tblGrid>
                <a:gridCol w="438150">
                  <a:extLst>
                    <a:ext uri="{9D8B030D-6E8A-4147-A177-3AD203B41FA5}">
                      <a16:colId xmlns:a16="http://schemas.microsoft.com/office/drawing/2014/main" val="20000"/>
                    </a:ext>
                  </a:extLst>
                </a:gridCol>
                <a:gridCol w="436563">
                  <a:extLst>
                    <a:ext uri="{9D8B030D-6E8A-4147-A177-3AD203B41FA5}">
                      <a16:colId xmlns:a16="http://schemas.microsoft.com/office/drawing/2014/main" val="20001"/>
                    </a:ext>
                  </a:extLst>
                </a:gridCol>
                <a:gridCol w="438150">
                  <a:extLst>
                    <a:ext uri="{9D8B030D-6E8A-4147-A177-3AD203B41FA5}">
                      <a16:colId xmlns:a16="http://schemas.microsoft.com/office/drawing/2014/main" val="20002"/>
                    </a:ext>
                  </a:extLst>
                </a:gridCol>
              </a:tblGrid>
              <a:tr h="479700">
                <a:tc gridSpan="3">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&lt;name&gt;</a:t>
                      </a:r>
                    </a:p>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&lt;position&gt;</a:t>
                      </a:r>
                    </a:p>
                  </a:txBody>
                  <a:tcPr marL="53340" marR="53340" marT="26574" marB="26574"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AFDD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66425">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A</a:t>
                      </a:r>
                    </a:p>
                  </a:txBody>
                  <a:tcPr marL="53340" marR="53340" marT="26574" marB="26574"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1</a:t>
                      </a:r>
                    </a:p>
                  </a:txBody>
                  <a:tcPr marL="53340" marR="53340" marT="26574" marB="26574"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S</a:t>
                      </a:r>
                    </a:p>
                  </a:txBody>
                  <a:tcPr marL="53340" marR="53340" marT="26574" marB="26574"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extLst>
                  <a:ext uri="{0D108BD9-81ED-4DB2-BD59-A6C34878D82A}">
                    <a16:rowId xmlns:a16="http://schemas.microsoft.com/office/drawing/2014/main" val="10001"/>
                  </a:ext>
                </a:extLst>
              </a:tr>
            </a:tbl>
          </a:graphicData>
        </a:graphic>
      </p:graphicFrame>
      <p:sp>
        <p:nvSpPr>
          <p:cNvPr id="2175005" name="Text Box 29">
            <a:extLst>
              <a:ext uri="{FF2B5EF4-FFF2-40B4-BE49-F238E27FC236}">
                <a16:creationId xmlns:a16="http://schemas.microsoft.com/office/drawing/2014/main" id="{8E456AD1-1B41-C1B6-4642-2D7B4E1DBA3C}"/>
              </a:ext>
            </a:extLst>
          </p:cNvPr>
          <p:cNvSpPr txBox="1">
            <a:spLocks noChangeArrowheads="1"/>
          </p:cNvSpPr>
          <p:nvPr/>
        </p:nvSpPr>
        <p:spPr bwMode="auto">
          <a:xfrm>
            <a:off x="0" y="5497513"/>
            <a:ext cx="4945063" cy="9540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508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p>
            <a:pPr>
              <a:defRPr/>
            </a:pPr>
            <a:r>
              <a:rPr lang="en-US" b="0" dirty="0">
                <a:solidFill>
                  <a:schemeClr val="tx1"/>
                </a:solidFill>
                <a:latin typeface="Arial"/>
                <a:ea typeface="ＭＳ Ｐゴシック" charset="0"/>
                <a:cs typeface="Arial"/>
              </a:rPr>
              <a:t>A = Inner circle; B = Sphere of influence; D = Spectator</a:t>
            </a:r>
          </a:p>
          <a:p>
            <a:pPr>
              <a:defRPr/>
            </a:pPr>
            <a:r>
              <a:rPr lang="en-US" b="0" dirty="0">
                <a:solidFill>
                  <a:schemeClr val="tx1"/>
                </a:solidFill>
                <a:latin typeface="Arial"/>
                <a:ea typeface="ＭＳ Ｐゴシック" charset="0"/>
                <a:cs typeface="Arial"/>
              </a:rPr>
              <a:t>1 = free &amp; easy access; 2 = have met and possible access; 3 = not yet met, but possible; 4 = not met and very difficult </a:t>
            </a:r>
          </a:p>
          <a:p>
            <a:pPr>
              <a:defRPr/>
            </a:pPr>
            <a:r>
              <a:rPr lang="en-US" b="0" dirty="0">
                <a:solidFill>
                  <a:schemeClr val="tx1"/>
                </a:solidFill>
                <a:latin typeface="Arial"/>
                <a:ea typeface="ＭＳ Ｐゴシック" charset="0"/>
                <a:cs typeface="Arial"/>
              </a:rPr>
              <a:t>S = Supporter; N = Neutral; E = Enemy</a:t>
            </a:r>
          </a:p>
        </p:txBody>
      </p:sp>
      <p:graphicFrame>
        <p:nvGraphicFramePr>
          <p:cNvPr id="2175031" name="Group 55">
            <a:extLst>
              <a:ext uri="{FF2B5EF4-FFF2-40B4-BE49-F238E27FC236}">
                <a16:creationId xmlns:a16="http://schemas.microsoft.com/office/drawing/2014/main" id="{D2F93D16-4A63-736A-8ED1-78724BE8C669}"/>
              </a:ext>
            </a:extLst>
          </p:cNvPr>
          <p:cNvGraphicFramePr>
            <a:graphicFrameLocks noGrp="1"/>
          </p:cNvGraphicFramePr>
          <p:nvPr/>
        </p:nvGraphicFramePr>
        <p:xfrm>
          <a:off x="1749425" y="1843088"/>
          <a:ext cx="1312863" cy="746125"/>
        </p:xfrm>
        <a:graphic>
          <a:graphicData uri="http://schemas.openxmlformats.org/drawingml/2006/table">
            <a:tbl>
              <a:tblPr/>
              <a:tblGrid>
                <a:gridCol w="438150">
                  <a:extLst>
                    <a:ext uri="{9D8B030D-6E8A-4147-A177-3AD203B41FA5}">
                      <a16:colId xmlns:a16="http://schemas.microsoft.com/office/drawing/2014/main" val="20000"/>
                    </a:ext>
                  </a:extLst>
                </a:gridCol>
                <a:gridCol w="436563">
                  <a:extLst>
                    <a:ext uri="{9D8B030D-6E8A-4147-A177-3AD203B41FA5}">
                      <a16:colId xmlns:a16="http://schemas.microsoft.com/office/drawing/2014/main" val="20001"/>
                    </a:ext>
                  </a:extLst>
                </a:gridCol>
                <a:gridCol w="438150">
                  <a:extLst>
                    <a:ext uri="{9D8B030D-6E8A-4147-A177-3AD203B41FA5}">
                      <a16:colId xmlns:a16="http://schemas.microsoft.com/office/drawing/2014/main" val="20002"/>
                    </a:ext>
                  </a:extLst>
                </a:gridCol>
              </a:tblGrid>
              <a:tr h="479700">
                <a:tc gridSpan="3">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&lt;name&gt;</a:t>
                      </a:r>
                    </a:p>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&lt;position&gt;</a:t>
                      </a:r>
                    </a:p>
                  </a:txBody>
                  <a:tcPr marL="53340" marR="53340" marT="26574" marB="26574"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AFDD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66425">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A</a:t>
                      </a:r>
                    </a:p>
                  </a:txBody>
                  <a:tcPr marL="53340" marR="53340" marT="26574" marB="26574"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1</a:t>
                      </a:r>
                    </a:p>
                  </a:txBody>
                  <a:tcPr marL="53340" marR="53340" marT="26574" marB="26574"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S</a:t>
                      </a:r>
                    </a:p>
                  </a:txBody>
                  <a:tcPr marL="53340" marR="53340" marT="26574" marB="26574"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extLst>
                  <a:ext uri="{0D108BD9-81ED-4DB2-BD59-A6C34878D82A}">
                    <a16:rowId xmlns:a16="http://schemas.microsoft.com/office/drawing/2014/main" val="10001"/>
                  </a:ext>
                </a:extLst>
              </a:tr>
            </a:tbl>
          </a:graphicData>
        </a:graphic>
      </p:graphicFrame>
      <p:graphicFrame>
        <p:nvGraphicFramePr>
          <p:cNvPr id="2175043" name="Group 67">
            <a:extLst>
              <a:ext uri="{FF2B5EF4-FFF2-40B4-BE49-F238E27FC236}">
                <a16:creationId xmlns:a16="http://schemas.microsoft.com/office/drawing/2014/main" id="{7413725E-0593-5C2E-CD6C-54E0B1842E80}"/>
              </a:ext>
            </a:extLst>
          </p:cNvPr>
          <p:cNvGraphicFramePr>
            <a:graphicFrameLocks noGrp="1"/>
          </p:cNvGraphicFramePr>
          <p:nvPr/>
        </p:nvGraphicFramePr>
        <p:xfrm>
          <a:off x="6757988" y="877888"/>
          <a:ext cx="1312862" cy="746125"/>
        </p:xfrm>
        <a:graphic>
          <a:graphicData uri="http://schemas.openxmlformats.org/drawingml/2006/table">
            <a:tbl>
              <a:tblPr/>
              <a:tblGrid>
                <a:gridCol w="438150">
                  <a:extLst>
                    <a:ext uri="{9D8B030D-6E8A-4147-A177-3AD203B41FA5}">
                      <a16:colId xmlns:a16="http://schemas.microsoft.com/office/drawing/2014/main" val="20000"/>
                    </a:ext>
                  </a:extLst>
                </a:gridCol>
                <a:gridCol w="436562">
                  <a:extLst>
                    <a:ext uri="{9D8B030D-6E8A-4147-A177-3AD203B41FA5}">
                      <a16:colId xmlns:a16="http://schemas.microsoft.com/office/drawing/2014/main" val="20001"/>
                    </a:ext>
                  </a:extLst>
                </a:gridCol>
                <a:gridCol w="438150">
                  <a:extLst>
                    <a:ext uri="{9D8B030D-6E8A-4147-A177-3AD203B41FA5}">
                      <a16:colId xmlns:a16="http://schemas.microsoft.com/office/drawing/2014/main" val="20002"/>
                    </a:ext>
                  </a:extLst>
                </a:gridCol>
              </a:tblGrid>
              <a:tr h="479700">
                <a:tc gridSpan="3">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&lt;name&gt;</a:t>
                      </a:r>
                    </a:p>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&lt;position&gt;</a:t>
                      </a:r>
                    </a:p>
                  </a:txBody>
                  <a:tcPr marL="53340" marR="53340" marT="26574" marB="26574"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AFDD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66425">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A</a:t>
                      </a:r>
                    </a:p>
                  </a:txBody>
                  <a:tcPr marL="53340" marR="53340" marT="26574" marB="26574"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1</a:t>
                      </a:r>
                    </a:p>
                  </a:txBody>
                  <a:tcPr marL="53340" marR="53340" marT="26574" marB="26574"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S</a:t>
                      </a:r>
                    </a:p>
                  </a:txBody>
                  <a:tcPr marL="53340" marR="53340" marT="26574" marB="26574"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extLst>
                  <a:ext uri="{0D108BD9-81ED-4DB2-BD59-A6C34878D82A}">
                    <a16:rowId xmlns:a16="http://schemas.microsoft.com/office/drawing/2014/main" val="10001"/>
                  </a:ext>
                </a:extLst>
              </a:tr>
            </a:tbl>
          </a:graphicData>
        </a:graphic>
      </p:graphicFrame>
      <p:graphicFrame>
        <p:nvGraphicFramePr>
          <p:cNvPr id="2175055" name="Group 79">
            <a:extLst>
              <a:ext uri="{FF2B5EF4-FFF2-40B4-BE49-F238E27FC236}">
                <a16:creationId xmlns:a16="http://schemas.microsoft.com/office/drawing/2014/main" id="{32293331-1334-87AF-2991-AC9AA3DD61E3}"/>
              </a:ext>
            </a:extLst>
          </p:cNvPr>
          <p:cNvGraphicFramePr>
            <a:graphicFrameLocks noGrp="1"/>
          </p:cNvGraphicFramePr>
          <p:nvPr/>
        </p:nvGraphicFramePr>
        <p:xfrm>
          <a:off x="5795963" y="4687888"/>
          <a:ext cx="1312862" cy="746125"/>
        </p:xfrm>
        <a:graphic>
          <a:graphicData uri="http://schemas.openxmlformats.org/drawingml/2006/table">
            <a:tbl>
              <a:tblPr/>
              <a:tblGrid>
                <a:gridCol w="438150">
                  <a:extLst>
                    <a:ext uri="{9D8B030D-6E8A-4147-A177-3AD203B41FA5}">
                      <a16:colId xmlns:a16="http://schemas.microsoft.com/office/drawing/2014/main" val="20000"/>
                    </a:ext>
                  </a:extLst>
                </a:gridCol>
                <a:gridCol w="436562">
                  <a:extLst>
                    <a:ext uri="{9D8B030D-6E8A-4147-A177-3AD203B41FA5}">
                      <a16:colId xmlns:a16="http://schemas.microsoft.com/office/drawing/2014/main" val="20001"/>
                    </a:ext>
                  </a:extLst>
                </a:gridCol>
                <a:gridCol w="438150">
                  <a:extLst>
                    <a:ext uri="{9D8B030D-6E8A-4147-A177-3AD203B41FA5}">
                      <a16:colId xmlns:a16="http://schemas.microsoft.com/office/drawing/2014/main" val="20002"/>
                    </a:ext>
                  </a:extLst>
                </a:gridCol>
              </a:tblGrid>
              <a:tr h="479700">
                <a:tc gridSpan="3">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&lt;name&gt;</a:t>
                      </a:r>
                    </a:p>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&lt;position&gt;</a:t>
                      </a:r>
                    </a:p>
                  </a:txBody>
                  <a:tcPr marL="53340" marR="53340" marT="26574" marB="26574"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AFDD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66425">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A</a:t>
                      </a:r>
                    </a:p>
                  </a:txBody>
                  <a:tcPr marL="53340" marR="53340" marT="26574" marB="26574"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1</a:t>
                      </a:r>
                    </a:p>
                  </a:txBody>
                  <a:tcPr marL="53340" marR="53340" marT="26574" marB="26574"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S</a:t>
                      </a:r>
                    </a:p>
                  </a:txBody>
                  <a:tcPr marL="53340" marR="53340" marT="26574" marB="26574"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extLst>
                  <a:ext uri="{0D108BD9-81ED-4DB2-BD59-A6C34878D82A}">
                    <a16:rowId xmlns:a16="http://schemas.microsoft.com/office/drawing/2014/main" val="10001"/>
                  </a:ext>
                </a:extLst>
              </a:tr>
            </a:tbl>
          </a:graphicData>
        </a:graphic>
      </p:graphicFrame>
      <p:graphicFrame>
        <p:nvGraphicFramePr>
          <p:cNvPr id="2175067" name="Group 91">
            <a:extLst>
              <a:ext uri="{FF2B5EF4-FFF2-40B4-BE49-F238E27FC236}">
                <a16:creationId xmlns:a16="http://schemas.microsoft.com/office/drawing/2014/main" id="{D8766C74-0619-3CB3-8E66-2A06DF4FF06C}"/>
              </a:ext>
            </a:extLst>
          </p:cNvPr>
          <p:cNvGraphicFramePr>
            <a:graphicFrameLocks noGrp="1"/>
          </p:cNvGraphicFramePr>
          <p:nvPr/>
        </p:nvGraphicFramePr>
        <p:xfrm>
          <a:off x="3984625" y="4267200"/>
          <a:ext cx="1312863" cy="746125"/>
        </p:xfrm>
        <a:graphic>
          <a:graphicData uri="http://schemas.openxmlformats.org/drawingml/2006/table">
            <a:tbl>
              <a:tblPr/>
              <a:tblGrid>
                <a:gridCol w="438150">
                  <a:extLst>
                    <a:ext uri="{9D8B030D-6E8A-4147-A177-3AD203B41FA5}">
                      <a16:colId xmlns:a16="http://schemas.microsoft.com/office/drawing/2014/main" val="20000"/>
                    </a:ext>
                  </a:extLst>
                </a:gridCol>
                <a:gridCol w="436563">
                  <a:extLst>
                    <a:ext uri="{9D8B030D-6E8A-4147-A177-3AD203B41FA5}">
                      <a16:colId xmlns:a16="http://schemas.microsoft.com/office/drawing/2014/main" val="20001"/>
                    </a:ext>
                  </a:extLst>
                </a:gridCol>
                <a:gridCol w="438150">
                  <a:extLst>
                    <a:ext uri="{9D8B030D-6E8A-4147-A177-3AD203B41FA5}">
                      <a16:colId xmlns:a16="http://schemas.microsoft.com/office/drawing/2014/main" val="20002"/>
                    </a:ext>
                  </a:extLst>
                </a:gridCol>
              </a:tblGrid>
              <a:tr h="479700">
                <a:tc gridSpan="3">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&lt;name&gt;</a:t>
                      </a:r>
                    </a:p>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&lt;position&gt;</a:t>
                      </a:r>
                    </a:p>
                  </a:txBody>
                  <a:tcPr marL="53340" marR="53340" marT="26574" marB="26574"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AFDD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66425">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A</a:t>
                      </a:r>
                    </a:p>
                  </a:txBody>
                  <a:tcPr marL="53340" marR="53340" marT="26574" marB="26574"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1</a:t>
                      </a:r>
                    </a:p>
                  </a:txBody>
                  <a:tcPr marL="53340" marR="53340" marT="26574" marB="26574"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S</a:t>
                      </a:r>
                    </a:p>
                  </a:txBody>
                  <a:tcPr marL="53340" marR="53340" marT="26574" marB="26574"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extLst>
                  <a:ext uri="{0D108BD9-81ED-4DB2-BD59-A6C34878D82A}">
                    <a16:rowId xmlns:a16="http://schemas.microsoft.com/office/drawing/2014/main" val="10001"/>
                  </a:ext>
                </a:extLst>
              </a:tr>
            </a:tbl>
          </a:graphicData>
        </a:graphic>
      </p:graphicFrame>
      <p:graphicFrame>
        <p:nvGraphicFramePr>
          <p:cNvPr id="2175079" name="Group 103">
            <a:extLst>
              <a:ext uri="{FF2B5EF4-FFF2-40B4-BE49-F238E27FC236}">
                <a16:creationId xmlns:a16="http://schemas.microsoft.com/office/drawing/2014/main" id="{E93B8B36-305A-ED09-D2E0-8F1A379C766F}"/>
              </a:ext>
            </a:extLst>
          </p:cNvPr>
          <p:cNvGraphicFramePr>
            <a:graphicFrameLocks noGrp="1"/>
          </p:cNvGraphicFramePr>
          <p:nvPr/>
        </p:nvGraphicFramePr>
        <p:xfrm>
          <a:off x="2220913" y="3935413"/>
          <a:ext cx="1312862" cy="746125"/>
        </p:xfrm>
        <a:graphic>
          <a:graphicData uri="http://schemas.openxmlformats.org/drawingml/2006/table">
            <a:tbl>
              <a:tblPr/>
              <a:tblGrid>
                <a:gridCol w="438150">
                  <a:extLst>
                    <a:ext uri="{9D8B030D-6E8A-4147-A177-3AD203B41FA5}">
                      <a16:colId xmlns:a16="http://schemas.microsoft.com/office/drawing/2014/main" val="20000"/>
                    </a:ext>
                  </a:extLst>
                </a:gridCol>
                <a:gridCol w="436562">
                  <a:extLst>
                    <a:ext uri="{9D8B030D-6E8A-4147-A177-3AD203B41FA5}">
                      <a16:colId xmlns:a16="http://schemas.microsoft.com/office/drawing/2014/main" val="20001"/>
                    </a:ext>
                  </a:extLst>
                </a:gridCol>
                <a:gridCol w="438150">
                  <a:extLst>
                    <a:ext uri="{9D8B030D-6E8A-4147-A177-3AD203B41FA5}">
                      <a16:colId xmlns:a16="http://schemas.microsoft.com/office/drawing/2014/main" val="20002"/>
                    </a:ext>
                  </a:extLst>
                </a:gridCol>
              </a:tblGrid>
              <a:tr h="479700">
                <a:tc gridSpan="3">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&lt;name&gt;</a:t>
                      </a:r>
                    </a:p>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&lt;position&gt;</a:t>
                      </a:r>
                    </a:p>
                  </a:txBody>
                  <a:tcPr marL="53340" marR="53340" marT="26574" marB="26574"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AFDD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66425">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A</a:t>
                      </a:r>
                    </a:p>
                  </a:txBody>
                  <a:tcPr marL="53340" marR="53340" marT="26574" marB="26574"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1</a:t>
                      </a:r>
                    </a:p>
                  </a:txBody>
                  <a:tcPr marL="53340" marR="53340" marT="26574" marB="26574"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S</a:t>
                      </a:r>
                    </a:p>
                  </a:txBody>
                  <a:tcPr marL="53340" marR="53340" marT="26574" marB="26574"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extLst>
                  <a:ext uri="{0D108BD9-81ED-4DB2-BD59-A6C34878D82A}">
                    <a16:rowId xmlns:a16="http://schemas.microsoft.com/office/drawing/2014/main" val="10001"/>
                  </a:ext>
                </a:extLst>
              </a:tr>
            </a:tbl>
          </a:graphicData>
        </a:graphic>
      </p:graphicFrame>
      <p:graphicFrame>
        <p:nvGraphicFramePr>
          <p:cNvPr id="2175119" name="Group 143">
            <a:extLst>
              <a:ext uri="{FF2B5EF4-FFF2-40B4-BE49-F238E27FC236}">
                <a16:creationId xmlns:a16="http://schemas.microsoft.com/office/drawing/2014/main" id="{3021EF6D-E79F-DCCD-F402-969CF7DF4B5A}"/>
              </a:ext>
            </a:extLst>
          </p:cNvPr>
          <p:cNvGraphicFramePr>
            <a:graphicFrameLocks noGrp="1"/>
          </p:cNvGraphicFramePr>
          <p:nvPr/>
        </p:nvGraphicFramePr>
        <p:xfrm>
          <a:off x="7634288" y="5092700"/>
          <a:ext cx="1312862" cy="746125"/>
        </p:xfrm>
        <a:graphic>
          <a:graphicData uri="http://schemas.openxmlformats.org/drawingml/2006/table">
            <a:tbl>
              <a:tblPr/>
              <a:tblGrid>
                <a:gridCol w="438150">
                  <a:extLst>
                    <a:ext uri="{9D8B030D-6E8A-4147-A177-3AD203B41FA5}">
                      <a16:colId xmlns:a16="http://schemas.microsoft.com/office/drawing/2014/main" val="20000"/>
                    </a:ext>
                  </a:extLst>
                </a:gridCol>
                <a:gridCol w="436562">
                  <a:extLst>
                    <a:ext uri="{9D8B030D-6E8A-4147-A177-3AD203B41FA5}">
                      <a16:colId xmlns:a16="http://schemas.microsoft.com/office/drawing/2014/main" val="20001"/>
                    </a:ext>
                  </a:extLst>
                </a:gridCol>
                <a:gridCol w="438150">
                  <a:extLst>
                    <a:ext uri="{9D8B030D-6E8A-4147-A177-3AD203B41FA5}">
                      <a16:colId xmlns:a16="http://schemas.microsoft.com/office/drawing/2014/main" val="20002"/>
                    </a:ext>
                  </a:extLst>
                </a:gridCol>
              </a:tblGrid>
              <a:tr h="479700">
                <a:tc gridSpan="3">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&lt;name&gt;</a:t>
                      </a:r>
                    </a:p>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&lt;position&gt;</a:t>
                      </a:r>
                    </a:p>
                  </a:txBody>
                  <a:tcPr marL="53340" marR="53340" marT="26574" marB="26574"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AFDD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66425">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A</a:t>
                      </a:r>
                    </a:p>
                  </a:txBody>
                  <a:tcPr marL="53340" marR="53340" marT="26574" marB="26574"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1</a:t>
                      </a:r>
                    </a:p>
                  </a:txBody>
                  <a:tcPr marL="53340" marR="53340" marT="26574" marB="26574"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S</a:t>
                      </a:r>
                    </a:p>
                  </a:txBody>
                  <a:tcPr marL="53340" marR="53340" marT="26574" marB="26574"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extLst>
                  <a:ext uri="{0D108BD9-81ED-4DB2-BD59-A6C34878D82A}">
                    <a16:rowId xmlns:a16="http://schemas.microsoft.com/office/drawing/2014/main" val="10001"/>
                  </a:ext>
                </a:extLst>
              </a:tr>
            </a:tbl>
          </a:graphicData>
        </a:graphic>
      </p:graphicFrame>
      <p:graphicFrame>
        <p:nvGraphicFramePr>
          <p:cNvPr id="2175103" name="Group 127">
            <a:extLst>
              <a:ext uri="{FF2B5EF4-FFF2-40B4-BE49-F238E27FC236}">
                <a16:creationId xmlns:a16="http://schemas.microsoft.com/office/drawing/2014/main" id="{B294CA22-33F9-290E-6BF3-F9724DC5E366}"/>
              </a:ext>
            </a:extLst>
          </p:cNvPr>
          <p:cNvGraphicFramePr>
            <a:graphicFrameLocks noGrp="1"/>
          </p:cNvGraphicFramePr>
          <p:nvPr/>
        </p:nvGraphicFramePr>
        <p:xfrm>
          <a:off x="627063" y="3559175"/>
          <a:ext cx="1312862" cy="746125"/>
        </p:xfrm>
        <a:graphic>
          <a:graphicData uri="http://schemas.openxmlformats.org/drawingml/2006/table">
            <a:tbl>
              <a:tblPr/>
              <a:tblGrid>
                <a:gridCol w="438150">
                  <a:extLst>
                    <a:ext uri="{9D8B030D-6E8A-4147-A177-3AD203B41FA5}">
                      <a16:colId xmlns:a16="http://schemas.microsoft.com/office/drawing/2014/main" val="20000"/>
                    </a:ext>
                  </a:extLst>
                </a:gridCol>
                <a:gridCol w="436562">
                  <a:extLst>
                    <a:ext uri="{9D8B030D-6E8A-4147-A177-3AD203B41FA5}">
                      <a16:colId xmlns:a16="http://schemas.microsoft.com/office/drawing/2014/main" val="20001"/>
                    </a:ext>
                  </a:extLst>
                </a:gridCol>
                <a:gridCol w="438150">
                  <a:extLst>
                    <a:ext uri="{9D8B030D-6E8A-4147-A177-3AD203B41FA5}">
                      <a16:colId xmlns:a16="http://schemas.microsoft.com/office/drawing/2014/main" val="20002"/>
                    </a:ext>
                  </a:extLst>
                </a:gridCol>
              </a:tblGrid>
              <a:tr h="479700">
                <a:tc gridSpan="3">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&lt;name&gt;</a:t>
                      </a:r>
                    </a:p>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&lt;position&gt;</a:t>
                      </a:r>
                    </a:p>
                  </a:txBody>
                  <a:tcPr marL="53340" marR="53340" marT="26574" marB="26574" horzOverflow="overflow">
                    <a:lnL w="381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38100" cap="flat" cmpd="sng" algn="ctr">
                      <a:solidFill>
                        <a:srgbClr val="B00000"/>
                      </a:solidFill>
                      <a:prstDash val="solid"/>
                      <a:round/>
                      <a:headEnd type="none" w="med" len="med"/>
                      <a:tailEnd type="none" w="med" len="med"/>
                    </a:lnT>
                    <a:lnB w="12700" cap="flat" cmpd="sng" algn="ctr">
                      <a:solidFill>
                        <a:srgbClr val="B00000"/>
                      </a:solidFill>
                      <a:prstDash val="solid"/>
                      <a:round/>
                      <a:headEnd type="none" w="med" len="med"/>
                      <a:tailEnd type="none" w="med" len="med"/>
                    </a:lnB>
                    <a:lnTlToBr>
                      <a:noFill/>
                    </a:lnTlToBr>
                    <a:lnBlToTr>
                      <a:noFill/>
                    </a:lnBlToTr>
                    <a:solidFill>
                      <a:srgbClr val="FAFDD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66425">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a:ln>
                            <a:noFill/>
                          </a:ln>
                          <a:solidFill>
                            <a:srgbClr val="000000"/>
                          </a:solidFill>
                          <a:effectLst/>
                          <a:latin typeface="Arial"/>
                          <a:ea typeface="ＭＳ Ｐゴシック" charset="0"/>
                          <a:cs typeface="Arial"/>
                        </a:rPr>
                        <a:t>A</a:t>
                      </a:r>
                    </a:p>
                  </a:txBody>
                  <a:tcPr marL="53340" marR="53340" marT="26574" marB="26574" horzOverflow="overflow">
                    <a:lnL w="381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1</a:t>
                      </a:r>
                    </a:p>
                  </a:txBody>
                  <a:tcPr marL="53340" marR="53340" marT="26574" marB="26574" horzOverflow="overflow">
                    <a:lnL w="12700" cap="flat" cmpd="sng" algn="ctr">
                      <a:solidFill>
                        <a:srgbClr val="B00000"/>
                      </a:solidFill>
                      <a:prstDash val="solid"/>
                      <a:round/>
                      <a:headEnd type="none" w="med" len="med"/>
                      <a:tailEnd type="none" w="med" len="med"/>
                    </a:lnL>
                    <a:lnR w="127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tc>
                  <a:txBody>
                    <a:bodyPr/>
                    <a:lstStyle/>
                    <a:p>
                      <a:pPr marL="0" marR="0" lvl="0" indent="0" algn="ctr" defTabSz="914400" rtl="0" eaLnBrk="0" fontAlgn="base" latinLnBrk="0" hangingPunct="0">
                        <a:lnSpc>
                          <a:spcPct val="100000"/>
                        </a:lnSpc>
                        <a:spcBef>
                          <a:spcPct val="0"/>
                        </a:spcBef>
                        <a:spcAft>
                          <a:spcPct val="0"/>
                        </a:spcAft>
                        <a:buClr>
                          <a:srgbClr val="B00000"/>
                        </a:buClr>
                        <a:buSzPct val="100000"/>
                        <a:buFont typeface="Times" charset="0"/>
                        <a:buNone/>
                        <a:tabLst/>
                      </a:pPr>
                      <a:r>
                        <a:rPr kumimoji="0" lang="en-US" sz="1400" b="1" i="0" u="none" strike="noStrike" cap="none" normalizeH="0" baseline="0" dirty="0">
                          <a:ln>
                            <a:noFill/>
                          </a:ln>
                          <a:solidFill>
                            <a:srgbClr val="000000"/>
                          </a:solidFill>
                          <a:effectLst/>
                          <a:latin typeface="Arial"/>
                          <a:ea typeface="ＭＳ Ｐゴシック" charset="0"/>
                          <a:cs typeface="Arial"/>
                        </a:rPr>
                        <a:t>S</a:t>
                      </a:r>
                    </a:p>
                  </a:txBody>
                  <a:tcPr marL="53340" marR="53340" marT="26574" marB="26574" horzOverflow="overflow">
                    <a:lnL w="12700" cap="flat" cmpd="sng" algn="ctr">
                      <a:solidFill>
                        <a:srgbClr val="B00000"/>
                      </a:solidFill>
                      <a:prstDash val="solid"/>
                      <a:round/>
                      <a:headEnd type="none" w="med" len="med"/>
                      <a:tailEnd type="none" w="med" len="med"/>
                    </a:lnL>
                    <a:lnR w="38100" cap="flat" cmpd="sng" algn="ctr">
                      <a:solidFill>
                        <a:srgbClr val="B00000"/>
                      </a:solidFill>
                      <a:prstDash val="solid"/>
                      <a:round/>
                      <a:headEnd type="none" w="med" len="med"/>
                      <a:tailEnd type="none" w="med" len="med"/>
                    </a:lnR>
                    <a:lnT w="12700" cap="flat" cmpd="sng" algn="ctr">
                      <a:solidFill>
                        <a:srgbClr val="B00000"/>
                      </a:solidFill>
                      <a:prstDash val="solid"/>
                      <a:round/>
                      <a:headEnd type="none" w="med" len="med"/>
                      <a:tailEnd type="none" w="med" len="med"/>
                    </a:lnT>
                    <a:lnB w="38100" cap="flat" cmpd="sng" algn="ctr">
                      <a:solidFill>
                        <a:srgbClr val="B00000"/>
                      </a:solidFill>
                      <a:prstDash val="solid"/>
                      <a:round/>
                      <a:headEnd type="none" w="med" len="med"/>
                      <a:tailEnd type="none" w="med" len="med"/>
                    </a:lnB>
                    <a:lnTlToBr>
                      <a:noFill/>
                    </a:lnTlToBr>
                    <a:lnBlToTr>
                      <a:noFill/>
                    </a:lnBlToTr>
                    <a:solidFill>
                      <a:srgbClr val="FAFDD4"/>
                    </a:solidFill>
                  </a:tcPr>
                </a:tc>
                <a:extLst>
                  <a:ext uri="{0D108BD9-81ED-4DB2-BD59-A6C34878D82A}">
                    <a16:rowId xmlns:a16="http://schemas.microsoft.com/office/drawing/2014/main" val="10001"/>
                  </a:ext>
                </a:extLst>
              </a:tr>
            </a:tbl>
          </a:graphicData>
        </a:graphic>
      </p:graphicFrame>
      <p:cxnSp>
        <p:nvCxnSpPr>
          <p:cNvPr id="2175126" name="AutoShape 150">
            <a:extLst>
              <a:ext uri="{FF2B5EF4-FFF2-40B4-BE49-F238E27FC236}">
                <a16:creationId xmlns:a16="http://schemas.microsoft.com/office/drawing/2014/main" id="{771A7537-6C37-C425-36F7-B45AE6C0BA20}"/>
              </a:ext>
            </a:extLst>
          </p:cNvPr>
          <p:cNvCxnSpPr>
            <a:cxnSpLocks noChangeShapeType="1"/>
          </p:cNvCxnSpPr>
          <p:nvPr/>
        </p:nvCxnSpPr>
        <p:spPr bwMode="auto">
          <a:xfrm rot="-5400000" flipH="1" flipV="1">
            <a:off x="5947569" y="951707"/>
            <a:ext cx="160337" cy="1460500"/>
          </a:xfrm>
          <a:prstGeom prst="bentConnector4">
            <a:avLst>
              <a:gd name="adj1" fmla="val -130694"/>
              <a:gd name="adj2" fmla="val 50000"/>
            </a:avLst>
          </a:prstGeom>
          <a:noFill/>
          <a:ln w="50800">
            <a:solidFill>
              <a:srgbClr val="B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75127" name="AutoShape 151">
            <a:extLst>
              <a:ext uri="{FF2B5EF4-FFF2-40B4-BE49-F238E27FC236}">
                <a16:creationId xmlns:a16="http://schemas.microsoft.com/office/drawing/2014/main" id="{278FD2E0-11C1-BB0E-3352-939C251B0924}"/>
              </a:ext>
            </a:extLst>
          </p:cNvPr>
          <p:cNvCxnSpPr>
            <a:cxnSpLocks noChangeShapeType="1"/>
          </p:cNvCxnSpPr>
          <p:nvPr/>
        </p:nvCxnSpPr>
        <p:spPr bwMode="auto">
          <a:xfrm rot="-5400000">
            <a:off x="3640931" y="3266282"/>
            <a:ext cx="2001837" cy="0"/>
          </a:xfrm>
          <a:prstGeom prst="straightConnector1">
            <a:avLst/>
          </a:prstGeom>
          <a:noFill/>
          <a:ln w="50800">
            <a:solidFill>
              <a:srgbClr val="B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75128" name="AutoShape 152">
            <a:extLst>
              <a:ext uri="{FF2B5EF4-FFF2-40B4-BE49-F238E27FC236}">
                <a16:creationId xmlns:a16="http://schemas.microsoft.com/office/drawing/2014/main" id="{A7F3C3CB-EFCD-7143-7D1B-812BCE76930F}"/>
              </a:ext>
            </a:extLst>
          </p:cNvPr>
          <p:cNvCxnSpPr>
            <a:cxnSpLocks noChangeShapeType="1"/>
          </p:cNvCxnSpPr>
          <p:nvPr/>
        </p:nvCxnSpPr>
        <p:spPr bwMode="auto">
          <a:xfrm rot="5400000" flipH="1">
            <a:off x="4336256" y="2570957"/>
            <a:ext cx="2422525" cy="1811338"/>
          </a:xfrm>
          <a:prstGeom prst="bentConnector3">
            <a:avLst>
              <a:gd name="adj1" fmla="val 50000"/>
            </a:avLst>
          </a:prstGeom>
          <a:noFill/>
          <a:ln w="50800">
            <a:solidFill>
              <a:srgbClr val="B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75129" name="AutoShape 153">
            <a:extLst>
              <a:ext uri="{FF2B5EF4-FFF2-40B4-BE49-F238E27FC236}">
                <a16:creationId xmlns:a16="http://schemas.microsoft.com/office/drawing/2014/main" id="{001F5CDC-7B84-756B-85A0-1D0969F9C8CB}"/>
              </a:ext>
            </a:extLst>
          </p:cNvPr>
          <p:cNvCxnSpPr>
            <a:cxnSpLocks noChangeShapeType="1"/>
          </p:cNvCxnSpPr>
          <p:nvPr/>
        </p:nvCxnSpPr>
        <p:spPr bwMode="auto">
          <a:xfrm rot="5400000" flipH="1">
            <a:off x="5053013" y="1854200"/>
            <a:ext cx="2827337" cy="3649663"/>
          </a:xfrm>
          <a:prstGeom prst="bentConnector3">
            <a:avLst>
              <a:gd name="adj1" fmla="val 57102"/>
            </a:avLst>
          </a:prstGeom>
          <a:noFill/>
          <a:ln w="50800">
            <a:solidFill>
              <a:srgbClr val="B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75130" name="AutoShape 154">
            <a:extLst>
              <a:ext uri="{FF2B5EF4-FFF2-40B4-BE49-F238E27FC236}">
                <a16:creationId xmlns:a16="http://schemas.microsoft.com/office/drawing/2014/main" id="{9BB2E16B-08AC-512C-7FC0-A1D809BB8A09}"/>
              </a:ext>
            </a:extLst>
          </p:cNvPr>
          <p:cNvCxnSpPr>
            <a:cxnSpLocks noChangeShapeType="1"/>
          </p:cNvCxnSpPr>
          <p:nvPr/>
        </p:nvCxnSpPr>
        <p:spPr bwMode="auto">
          <a:xfrm>
            <a:off x="3062288" y="2116138"/>
            <a:ext cx="922337" cy="130175"/>
          </a:xfrm>
          <a:prstGeom prst="bentConnector2">
            <a:avLst/>
          </a:prstGeom>
          <a:noFill/>
          <a:ln w="50800">
            <a:solidFill>
              <a:srgbClr val="B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ransition/>
</p:sld>
</file>

<file path=ppt/theme/theme1.xml><?xml version="1.0" encoding="utf-8"?>
<a:theme xmlns:a="http://schemas.openxmlformats.org/drawingml/2006/main" name="Blank Presentation">
  <a:themeElements>
    <a:clrScheme name="">
      <a:dk1>
        <a:srgbClr val="000000"/>
      </a:dk1>
      <a:lt1>
        <a:srgbClr val="3365FB"/>
      </a:lt1>
      <a:dk2>
        <a:srgbClr val="FAFD00"/>
      </a:dk2>
      <a:lt2>
        <a:srgbClr val="676767"/>
      </a:lt2>
      <a:accent1>
        <a:srgbClr val="00DFCA"/>
      </a:accent1>
      <a:accent2>
        <a:srgbClr val="FF5008"/>
      </a:accent2>
      <a:accent3>
        <a:srgbClr val="ADB8FD"/>
      </a:accent3>
      <a:accent4>
        <a:srgbClr val="000000"/>
      </a:accent4>
      <a:accent5>
        <a:srgbClr val="AAECE1"/>
      </a:accent5>
      <a:accent6>
        <a:srgbClr val="E74806"/>
      </a:accent6>
      <a:hlink>
        <a:srgbClr val="000080"/>
      </a:hlink>
      <a:folHlink>
        <a:srgbClr val="232323"/>
      </a:folHlink>
    </a:clrScheme>
    <a:fontScheme name="Blank Presentation">
      <a:majorFont>
        <a:latin typeface="Times"/>
        <a:ea typeface="ＭＳ Ｐゴシック"/>
        <a:cs typeface=""/>
      </a:majorFont>
      <a:minorFont>
        <a:latin typeface="Time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508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4800" b="1" i="0" u="none" strike="noStrike" cap="none" normalizeH="0" baseline="0">
            <a:ln>
              <a:noFill/>
            </a:ln>
            <a:solidFill>
              <a:srgbClr val="FF0000"/>
            </a:solidFill>
            <a:effectLst/>
            <a:latin typeface="Times New Roman" charset="0"/>
            <a:ea typeface="ＭＳ Ｐゴシック" charset="0"/>
          </a:defRPr>
        </a:defPPr>
      </a:lstStyle>
    </a:spDef>
    <a:lnDef>
      <a:spPr bwMode="auto">
        <a:xfrm>
          <a:off x="0" y="0"/>
          <a:ext cx="1" cy="1"/>
        </a:xfrm>
        <a:custGeom>
          <a:avLst/>
          <a:gdLst/>
          <a:ahLst/>
          <a:cxnLst/>
          <a:rect l="0" t="0" r="0" b="0"/>
          <a:pathLst/>
        </a:custGeom>
        <a:noFill/>
        <a:ln w="508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4800" b="1" i="0" u="none" strike="noStrike" cap="none" normalizeH="0" baseline="0">
            <a:ln>
              <a:noFill/>
            </a:ln>
            <a:solidFill>
              <a:srgbClr val="FF0000"/>
            </a:solidFill>
            <a:effectLst/>
            <a:latin typeface="Times New Roman" charset="0"/>
            <a:ea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1641</TotalTime>
  <Pages>88</Pages>
  <Words>1059</Words>
  <Application>Microsoft Macintosh PowerPoint</Application>
  <PresentationFormat>On-screen Show (4:3)</PresentationFormat>
  <Paragraphs>267</Paragraphs>
  <Slides>26</Slides>
  <Notes>26</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34" baseType="lpstr">
      <vt:lpstr>Times New Roman</vt:lpstr>
      <vt:lpstr>ＭＳ Ｐゴシック</vt:lpstr>
      <vt:lpstr>Arial</vt:lpstr>
      <vt:lpstr>Times</vt:lpstr>
      <vt:lpstr>Times New Roman Bold</vt:lpstr>
      <vt:lpstr>Blank Presentation</vt:lpstr>
      <vt:lpstr>Microsoft Excel 97 - 2004 Worksheet</vt:lpstr>
      <vt:lpstr>Bitmap Image</vt:lpstr>
      <vt:lpstr>MAP3 Account Development Plan for:</vt:lpstr>
      <vt:lpstr>Topics</vt:lpstr>
      <vt:lpstr> </vt:lpstr>
      <vt:lpstr>Basic Account Information</vt:lpstr>
      <vt:lpstr>Basic Account Information</vt:lpstr>
      <vt:lpstr>Business Characteristics</vt:lpstr>
      <vt:lpstr>The organisation in its market</vt:lpstr>
      <vt:lpstr>Our competitive positioning</vt:lpstr>
      <vt:lpstr>The Playing Field</vt:lpstr>
      <vt:lpstr>Buying Patterns</vt:lpstr>
      <vt:lpstr>Overall Relationship</vt:lpstr>
      <vt:lpstr>SWOT: Our relationship</vt:lpstr>
      <vt:lpstr> </vt:lpstr>
      <vt:lpstr>Goal &amp; Business Objectives</vt:lpstr>
      <vt:lpstr> </vt:lpstr>
      <vt:lpstr>Strategy Statements</vt:lpstr>
      <vt:lpstr>Strategy Strengths &amp; Exposures</vt:lpstr>
      <vt:lpstr>Milestones</vt:lpstr>
      <vt:lpstr>Tactical Action Plan</vt:lpstr>
      <vt:lpstr>Key Player Mapper</vt:lpstr>
      <vt:lpstr>Opportunity Outlook</vt:lpstr>
      <vt:lpstr> </vt:lpstr>
      <vt:lpstr>Our Business Proposition</vt:lpstr>
      <vt:lpstr>Plan Conclusions</vt:lpstr>
      <vt:lpstr>Critical Success Factors &amp; Asks</vt:lpstr>
      <vt:lpstr>PowerPoint Presentation</vt:lpstr>
    </vt:vector>
  </TitlesOfParts>
  <Manager/>
  <Company>ProAct Business Development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Steve Hoyle</dc:creator>
  <cp:keywords/>
  <dc:description>© ProAct Business Development Ltd. 2004  All materials presented are the result of many years research and development. Unless noted otherwise, all materials are copyright ProAct Business Development Ltd.</dc:description>
  <cp:lastModifiedBy>Steve Hoyle</cp:lastModifiedBy>
  <cp:revision>88</cp:revision>
  <cp:lastPrinted>2013-08-29T20:33:02Z</cp:lastPrinted>
  <dcterms:created xsi:type="dcterms:W3CDTF">2005-11-11T09:37:08Z</dcterms:created>
  <dcterms:modified xsi:type="dcterms:W3CDTF">2023-07-11T17:14:13Z</dcterms:modified>
  <cp:category/>
</cp:coreProperties>
</file>